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2" r:id="rId7"/>
    <p:sldId id="261" r:id="rId8"/>
    <p:sldId id="263" r:id="rId9"/>
    <p:sldId id="264" r:id="rId10"/>
    <p:sldId id="265" r:id="rId11"/>
    <p:sldId id="266" r:id="rId12"/>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9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E0AE4DF-94C7-4F72-88F4-F6B7B1C73C54}" type="datetimeFigureOut">
              <a:rPr lang="pl-PL"/>
              <a:pPr>
                <a:defRPr/>
              </a:pPr>
              <a:t>2013-11-06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B493A1E-EB9D-4272-A808-864EC40301DB}"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ymbol zastępczy obrazu slajdu 1"/>
          <p:cNvSpPr>
            <a:spLocks noGrp="1" noRot="1" noChangeAspect="1"/>
          </p:cNvSpPr>
          <p:nvPr>
            <p:ph type="sldImg"/>
          </p:nvPr>
        </p:nvSpPr>
        <p:spPr bwMode="auto">
          <a:noFill/>
          <a:ln>
            <a:solidFill>
              <a:srgbClr val="000000"/>
            </a:solidFill>
            <a:miter lim="800000"/>
            <a:headEnd/>
            <a:tailEnd/>
          </a:ln>
        </p:spPr>
      </p:sp>
      <p:sp>
        <p:nvSpPr>
          <p:cNvPr id="1638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1638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C9F112-5B2A-44E6-AEDB-0E4560AF2A6B}" type="slidenum">
              <a:rPr lang="pl-PL"/>
              <a:pPr fontAlgn="base">
                <a:spcBef>
                  <a:spcPct val="0"/>
                </a:spcBef>
                <a:spcAft>
                  <a:spcPct val="0"/>
                </a:spcAft>
              </a:pPr>
              <a:t>2</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A8A88178-B3C8-4F60-AC77-6AB23F1E8748}" type="datetimeFigureOut">
              <a:rPr lang="pl-PL"/>
              <a:pPr>
                <a:defRPr/>
              </a:pPr>
              <a:t>2013-11-06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B01F465-1902-4A60-A40A-1DB8F3622FED}"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749B05B-31AC-4597-A24F-02DF3E7DB59B}" type="datetimeFigureOut">
              <a:rPr lang="pl-PL"/>
              <a:pPr>
                <a:defRPr/>
              </a:pPr>
              <a:t>2013-11-06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1204E99-BD1A-4E3C-AEB6-B8EDA4764517}"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2C668BB4-D1A9-47D0-9E4C-4D87761492EE}" type="datetimeFigureOut">
              <a:rPr lang="pl-PL"/>
              <a:pPr>
                <a:defRPr/>
              </a:pPr>
              <a:t>2013-11-06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8F925DA-50AF-4E39-AD79-F54098F90B48}"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E9917A59-A615-43DE-8314-50200F45D3E4}" type="datetimeFigureOut">
              <a:rPr lang="pl-PL"/>
              <a:pPr>
                <a:defRPr/>
              </a:pPr>
              <a:t>2013-11-06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E1B7765-7642-403E-A5B4-40DEC986AA61}"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CF5F6322-6092-45A7-8ECA-161DA3E2D387}" type="datetimeFigureOut">
              <a:rPr lang="pl-PL"/>
              <a:pPr>
                <a:defRPr/>
              </a:pPr>
              <a:t>2013-11-06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08793280-EFAC-4A9C-9040-1ED4F6E6C6A2}"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C3DB3A0D-1BBA-4FA3-88A5-EFD7686F4D5A}" type="datetimeFigureOut">
              <a:rPr lang="pl-PL"/>
              <a:pPr>
                <a:defRPr/>
              </a:pPr>
              <a:t>2013-11-06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FEA9499B-213A-41F3-AEB3-020AD08A1254}"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ACEA79AC-17F5-45B6-8AA0-E392859D6C63}" type="datetimeFigureOut">
              <a:rPr lang="pl-PL"/>
              <a:pPr>
                <a:defRPr/>
              </a:pPr>
              <a:t>2013-11-06</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E669B096-8735-4E18-B0B0-2823CB9A7B81}"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07D15BF7-0E8B-4C8D-954F-75B9573D2F70}" type="datetimeFigureOut">
              <a:rPr lang="pl-PL"/>
              <a:pPr>
                <a:defRPr/>
              </a:pPr>
              <a:t>2013-11-06</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4542F14E-B4A1-4F8F-BEBE-A23FACFDF7B5}"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F71FA5AF-528E-4ED6-93E0-F6DDEAF130B3}" type="datetimeFigureOut">
              <a:rPr lang="pl-PL"/>
              <a:pPr>
                <a:defRPr/>
              </a:pPr>
              <a:t>2013-11-06</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BBF630B9-1B51-47C8-8123-F65AC608F690}"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B12F69A6-EDD9-4443-BBE9-EC06890DF5B2}" type="datetimeFigureOut">
              <a:rPr lang="pl-PL"/>
              <a:pPr>
                <a:defRPr/>
              </a:pPr>
              <a:t>2013-11-06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73D22AA9-9F47-47F3-98A7-C33EA8A26B90}"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5D1578C4-2A76-4BCF-8D3D-1C0E572E887F}" type="datetimeFigureOut">
              <a:rPr lang="pl-PL"/>
              <a:pPr>
                <a:defRPr/>
              </a:pPr>
              <a:t>2013-11-06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42DF7116-2235-4D30-9DBA-E95C3FDD6942}"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EE75326-2C44-486A-9328-C70F041AC4DC}" type="datetimeFigureOut">
              <a:rPr lang="pl-PL"/>
              <a:pPr>
                <a:defRPr/>
              </a:pPr>
              <a:t>2013-11-06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0935F0-8E64-479D-AEDD-DC0DF189840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pl.wikipedia.org/wiki/Warzyw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27584" y="836712"/>
            <a:ext cx="7488832" cy="2160240"/>
          </a:xfrm>
        </p:spPr>
        <p:txBody>
          <a:bodyPr spcFirstLastPara="1" rtlCol="0">
            <a:prstTxWarp prst="textArchUp">
              <a:avLst/>
            </a:prstTxWarp>
            <a:normAutofit/>
            <a:scene3d>
              <a:camera prst="orthographicFront"/>
              <a:lightRig rig="threePt" dir="t"/>
            </a:scene3d>
            <a:sp3d extrusionH="57150">
              <a:bevelT w="38100" h="38100" prst="angle"/>
            </a:sp3d>
          </a:bodyPr>
          <a:lstStyle/>
          <a:p>
            <a:pPr fontAlgn="auto">
              <a:spcAft>
                <a:spcPts val="0"/>
              </a:spcAft>
              <a:defRPr/>
            </a:pPr>
            <a:r>
              <a:rPr lang="pl-PL" sz="6600" dirty="0" smtClean="0">
                <a:effectLst>
                  <a:glow rad="139700">
                    <a:schemeClr val="accent5">
                      <a:satMod val="175000"/>
                      <a:alpha val="40000"/>
                    </a:schemeClr>
                  </a:glow>
                </a:effectLst>
              </a:rPr>
              <a:t>Jedz zdrowo - żyj zdrowo</a:t>
            </a:r>
            <a:endParaRPr lang="pl-PL" sz="6600" dirty="0">
              <a:effectLst>
                <a:glow rad="139700">
                  <a:schemeClr val="accent5">
                    <a:satMod val="175000"/>
                    <a:alpha val="40000"/>
                  </a:schemeClr>
                </a:glow>
              </a:effectLst>
            </a:endParaRPr>
          </a:p>
        </p:txBody>
      </p:sp>
      <p:sp>
        <p:nvSpPr>
          <p:cNvPr id="3" name="Podtytuł 2"/>
          <p:cNvSpPr>
            <a:spLocks noGrp="1"/>
          </p:cNvSpPr>
          <p:nvPr>
            <p:ph type="subTitle" idx="1"/>
          </p:nvPr>
        </p:nvSpPr>
        <p:spPr>
          <a:xfrm>
            <a:off x="7308850" y="5949950"/>
            <a:ext cx="608013" cy="120650"/>
          </a:xfrm>
        </p:spPr>
        <p:txBody>
          <a:bodyPr rtlCol="0">
            <a:normAutofit fontScale="25000" lnSpcReduction="20000"/>
          </a:bodyPr>
          <a:lstStyle/>
          <a:p>
            <a:pPr fontAlgn="auto">
              <a:spcAft>
                <a:spcPts val="0"/>
              </a:spcAft>
              <a:buFont typeface="Arial" pitchFamily="34" charset="0"/>
              <a:buNone/>
              <a:defRPr/>
            </a:pPr>
            <a:endParaRPr lang="pl-PL" dirty="0"/>
          </a:p>
        </p:txBody>
      </p:sp>
      <p:pic>
        <p:nvPicPr>
          <p:cNvPr id="14339" name="Picture 2" descr="http://zdroweodchudzanie.pl/files/image/zdrowe_odzywianie.jpg"/>
          <p:cNvPicPr>
            <a:picLocks noChangeAspect="1" noChangeArrowheads="1"/>
          </p:cNvPicPr>
          <p:nvPr/>
        </p:nvPicPr>
        <p:blipFill>
          <a:blip r:embed="rId2"/>
          <a:srcRect/>
          <a:stretch>
            <a:fillRect/>
          </a:stretch>
        </p:blipFill>
        <p:spPr bwMode="auto">
          <a:xfrm>
            <a:off x="611188" y="2420938"/>
            <a:ext cx="5670550" cy="4221162"/>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ytuł 1"/>
          <p:cNvSpPr>
            <a:spLocks noGrp="1"/>
          </p:cNvSpPr>
          <p:nvPr>
            <p:ph type="title"/>
          </p:nvPr>
        </p:nvSpPr>
        <p:spPr/>
        <p:txBody>
          <a:bodyPr/>
          <a:lstStyle/>
          <a:p>
            <a:endParaRPr lang="pl-PL" smtClean="0"/>
          </a:p>
        </p:txBody>
      </p:sp>
      <p:sp>
        <p:nvSpPr>
          <p:cNvPr id="24578" name="Symbol zastępczy zawartości 2"/>
          <p:cNvSpPr>
            <a:spLocks noGrp="1"/>
          </p:cNvSpPr>
          <p:nvPr>
            <p:ph idx="1"/>
          </p:nvPr>
        </p:nvSpPr>
        <p:spPr/>
        <p:txBody>
          <a:bodyPr/>
          <a:lstStyle/>
          <a:p>
            <a:endParaRPr lang="pl-PL" smtClean="0"/>
          </a:p>
        </p:txBody>
      </p:sp>
      <p:pic>
        <p:nvPicPr>
          <p:cNvPr id="24579" name="Picture 2" descr="http://www.bocian.hekko.pl/shaumbra/elementy/tlo.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80" name="pole tekstowe 4"/>
          <p:cNvSpPr txBox="1">
            <a:spLocks noChangeArrowheads="1"/>
          </p:cNvSpPr>
          <p:nvPr/>
        </p:nvSpPr>
        <p:spPr bwMode="auto">
          <a:xfrm>
            <a:off x="323850" y="549275"/>
            <a:ext cx="3095625" cy="4246563"/>
          </a:xfrm>
          <a:prstGeom prst="rect">
            <a:avLst/>
          </a:prstGeom>
          <a:noFill/>
          <a:ln w="9525">
            <a:noFill/>
            <a:miter lim="800000"/>
            <a:headEnd/>
            <a:tailEnd/>
          </a:ln>
        </p:spPr>
        <p:txBody>
          <a:bodyPr>
            <a:spAutoFit/>
          </a:bodyPr>
          <a:lstStyle/>
          <a:p>
            <a:r>
              <a:rPr lang="pl-PL" b="1">
                <a:latin typeface="Calibri" pitchFamily="34" charset="0"/>
              </a:rPr>
              <a:t>Pomidory</a:t>
            </a:r>
            <a:br>
              <a:rPr lang="pl-PL" b="1">
                <a:latin typeface="Calibri" pitchFamily="34" charset="0"/>
              </a:rPr>
            </a:br>
            <a:r>
              <a:rPr lang="pl-PL" b="1">
                <a:latin typeface="Calibri" pitchFamily="34" charset="0"/>
              </a:rPr>
              <a:t/>
            </a:r>
            <a:br>
              <a:rPr lang="pl-PL" b="1">
                <a:latin typeface="Calibri" pitchFamily="34" charset="0"/>
              </a:rPr>
            </a:br>
            <a:r>
              <a:rPr lang="pl-PL">
                <a:latin typeface="Calibri" pitchFamily="34" charset="0"/>
              </a:rPr>
              <a:t>Są pełne </a:t>
            </a:r>
            <a:r>
              <a:rPr lang="pl-PL" b="1">
                <a:latin typeface="Calibri" pitchFamily="34" charset="0"/>
              </a:rPr>
              <a:t>likopenu</a:t>
            </a:r>
            <a:r>
              <a:rPr lang="pl-PL">
                <a:latin typeface="Calibri" pitchFamily="34" charset="0"/>
              </a:rPr>
              <a:t>, który ma działanie antyrakowe. Dodatkowo są bombą witaminową (zawierają cały alfabet - od</a:t>
            </a:r>
            <a:r>
              <a:rPr lang="pl-PL" b="1">
                <a:latin typeface="Calibri" pitchFamily="34" charset="0"/>
              </a:rPr>
              <a:t> wit. A do K</a:t>
            </a:r>
            <a:r>
              <a:rPr lang="pl-PL">
                <a:latin typeface="Calibri" pitchFamily="34" charset="0"/>
              </a:rPr>
              <a:t>). Poza tym utrzymują nasze ciśnienie na stałym poziomie i obniżają poziom wolnych rodników, przez co mają działanie antystarzeniowe.</a:t>
            </a:r>
          </a:p>
          <a:p>
            <a:r>
              <a:rPr lang="pl-PL">
                <a:latin typeface="Calibri" pitchFamily="34" charset="0"/>
              </a:rPr>
              <a:t/>
            </a:r>
            <a:br>
              <a:rPr lang="pl-PL">
                <a:latin typeface="Calibri" pitchFamily="34" charset="0"/>
              </a:rPr>
            </a:br>
            <a:endParaRPr lang="pl-PL">
              <a:latin typeface="Calibri" pitchFamily="34" charset="0"/>
            </a:endParaRPr>
          </a:p>
          <a:p>
            <a:endParaRPr lang="pl-PL">
              <a:latin typeface="Calibri" pitchFamily="34" charset="0"/>
            </a:endParaRPr>
          </a:p>
        </p:txBody>
      </p:sp>
      <p:sp>
        <p:nvSpPr>
          <p:cNvPr id="24581" name="pole tekstowe 5"/>
          <p:cNvSpPr txBox="1">
            <a:spLocks noChangeArrowheads="1"/>
          </p:cNvSpPr>
          <p:nvPr/>
        </p:nvSpPr>
        <p:spPr bwMode="auto">
          <a:xfrm>
            <a:off x="4859338" y="2924175"/>
            <a:ext cx="3529012" cy="3694113"/>
          </a:xfrm>
          <a:prstGeom prst="rect">
            <a:avLst/>
          </a:prstGeom>
          <a:noFill/>
          <a:ln w="9525">
            <a:noFill/>
            <a:miter lim="800000"/>
            <a:headEnd/>
            <a:tailEnd/>
          </a:ln>
        </p:spPr>
        <p:txBody>
          <a:bodyPr>
            <a:spAutoFit/>
          </a:bodyPr>
          <a:lstStyle/>
          <a:p>
            <a:r>
              <a:rPr lang="pl-PL" b="1">
                <a:latin typeface="Calibri" pitchFamily="34" charset="0"/>
              </a:rPr>
              <a:t>Brokuły</a:t>
            </a:r>
            <a:r>
              <a:rPr lang="pl-PL">
                <a:latin typeface="Calibri" pitchFamily="34" charset="0"/>
              </a:rPr>
              <a:t/>
            </a:r>
            <a:br>
              <a:rPr lang="pl-PL">
                <a:latin typeface="Calibri" pitchFamily="34" charset="0"/>
              </a:rPr>
            </a:br>
            <a:r>
              <a:rPr lang="pl-PL">
                <a:latin typeface="Calibri" pitchFamily="34" charset="0"/>
              </a:rPr>
              <a:t/>
            </a:r>
            <a:br>
              <a:rPr lang="pl-PL">
                <a:latin typeface="Calibri" pitchFamily="34" charset="0"/>
              </a:rPr>
            </a:br>
            <a:r>
              <a:rPr lang="pl-PL">
                <a:latin typeface="Calibri" pitchFamily="34" charset="0"/>
              </a:rPr>
              <a:t>Są napakowane</a:t>
            </a:r>
            <a:r>
              <a:rPr lang="pl-PL" b="1">
                <a:latin typeface="Calibri" pitchFamily="34" charset="0"/>
              </a:rPr>
              <a:t> antyoksydantami</a:t>
            </a:r>
            <a:r>
              <a:rPr lang="pl-PL">
                <a:latin typeface="Calibri" pitchFamily="34" charset="0"/>
              </a:rPr>
              <a:t> oraz mają silne działanie antyrakowe; zapobiegają szczególnie rakowi żołądka, płuc i odbytu. Zawierają dużo </a:t>
            </a:r>
            <a:r>
              <a:rPr lang="pl-PL" b="1">
                <a:latin typeface="Calibri" pitchFamily="34" charset="0"/>
              </a:rPr>
              <a:t>beta-karotenu, witaminy C i folianów </a:t>
            </a:r>
            <a:r>
              <a:rPr lang="pl-PL">
                <a:latin typeface="Calibri" pitchFamily="34" charset="0"/>
              </a:rPr>
              <a:t>(są niezbędne do wytwarzania prawidłowych krwinek czerwonych, naprawy tkanek i komórek oraz syntezy DNA). Brokuły wzmacniają odporność organizmu</a:t>
            </a:r>
          </a:p>
        </p:txBody>
      </p:sp>
      <p:sp>
        <p:nvSpPr>
          <p:cNvPr id="24582" name="AutoShape 4" descr="data:image/jpeg;base64,/9j/4AAQSkZJRgABAQAAAQABAAD/2wCEAAkGBxQSEhUUEhQVFRQUFxQUFBQUFxQUFBQUFBQXFxUUFBQYHCggGBolHBUUITEhJSkrLi4uFx8zODMsNygtLisBCgoKDg0OGhAQGiwkHCQsLCwsLCwsLCwsLCwsLCwsLCwsLCwsLCwsLCwsLCwsLCwsLCwsLCwsLCwsLCwsLCwsLP/AABEIAMkA+wMBEQACEQEDEQH/xAAcAAACAwEBAQEAAAAAAAAAAAACAwQFBgEABwj/xAA8EAABBAECBAMGBAUCBgMAAAABAAIDEQQFIRIxQVEGE2EUInGBkbEVMqHwB0JSwdEz4XKCkqKy8SMkYv/EABsBAAIDAQEBAAAAAAAAAAAAAAECAAMEBQYH/8QAMxEAAgICAgEDAgMHAwUAAAAAAAECEQMSBCExBRNBIlEyYXEUQoGRscHRUqHwBiND4eL/2gAMAwEAAhEDEQA/AMLS4p9JPKBCa5BkGxgJW2JKNjxIAgYsuBk3HFp49nF5UZx8Ess2T/SjmS96RCdzUeRFf7JlkTMaeuazzmjbx+FkTGS5bVldtnoOPgcfJDfTkU3E6MeiPLhhaceZkl2Vedpl8l0+PyGmcfn8OOWLfyTfDeObIPSl2ISUlZ43NjcJ6s2WLjK2JnmSJ8TZa8VWYc10ZrKxacdup+66cIqjkzm0xPs3orNUiv3GzwxEBtmMbiJWw2OZh+iRyD2SI8D0SuaGUGyXFpyreQsWFkuPT0vujrASWYQQeRjrCPbihI8jLFiGtx0rmWLGF7Ol3D7Zw46G5PbFux1Nye2Ifjobk9sFuOpuDQ+Y2vFn2U8oAY1iVsIxsaS0QZHHulcgNWixgkASqTRhzcbcXPqAHJFKUhYcKKIDswnon9tGhcaKPCZxQ1iWLAkMjJ6pXRZpRNhVLJRMjjtCLEYubHWzFIpmrQekw0/4ru8XJfR5P1XBT2NfhY63xZwpolyY+y0Ql2Z8kOjPZGJ7xXUx5Ojh5cf1AexpnMRYw24SRzLFjGswlW5lscQ9mIFU5lqxElmOkcy1YxzIFW5FqgPbAl3H0GNgU2DoObjpXIZRGCBLsHU6YFNg6gmFDYmot8KGwdRD4UNyaCxEpsDQ+N8S8rR9YsNrkGgk3GpVNBLfGwuJRQsplkoKbAI6JZQaJHKmQnxKu6LhMmNadSoIpsSLkEdHGlcgWWeBgGQgAKm3J0iuc1BWzbaZ4N2Bcuji4LauRxc/qqTqIzO8MBgsIZeJqrQMPqO7pmWzIOEkLNjlTo6sXsjmmwW5dris4nqsfpNjgxbBdRHlJImSw7KyDKZropp4d1vxz6OdlxqxYhTuZWsYYgSOZYsYxsCRzLFjGNhVbkWKA5kKRyHUBrYVW5DqI9kSGwdRrYlNg6jWxpdg0F5amxKPFiGxKALFHIlC3tSuQyRHkahsGhQCG5NT4Za8+fTLCBQGTJOPLRSSQ/k1WjTgpsZkzqjURabxhafZ2RzHydGUup6OWnkseXC4s6GDlKaKt8VKho1xdkGWOikstDhalkwG/wDA2AD7xW30/GpPZnE9VzOMdUb3KmbFGXuHus3dX8rerq60N/gD8F2JSUVZ5ZybZD1aVvl2CCCLBG4IPIgqnkTShZr4ibmj5lqz7caXn45Lkevwqoj/AA7FZXf4fg5Hq3g2mJEuojyU/JIlj2TJ9lTKXIZutsGZJoWGJmxUgw1I2OkEGpGxkhjWpWx0hgCrsZIY0KtzSLY42xrAq/dRZ+zsa1D3UT2GEEfcFeNo8XJrEoEuS2yULc9AIp8ilBIssilEsT5qNC2fDrXDo+jqQQKAykG1yDLIsvdFyKISrpi5Y2j6ZpGY3gC6OKao87yMUthWsTtI2VWdxZdxYSRisuT36C5cvJ3ca6FltqqRchcDd1VJ9AbN14UzxHsVfw+UsbpnH9QwPJ2jXS6pGWEO3DgQR3BFELqS5uJLtnA/Y5tmMbmvERiJ/wBM7diw8nD0u1y+TmlPFcPBf6a1j5Dw5PPx/j/BQZW6w4PxHqolx4ZbS9RxPBxvVezY4xXSs8nNdjZ3bJ4+SmRSZB3WuL6MsvIsFFsCQXElbGOtcq3IdKw+OlRPKkaseByEz5zQsk85vxcNv4K2fWwOtLFPkHWw+nfkJHiFo/mVD5VGxemt/BNw9bDuqC5ZTl4GqLqHLB6rTDkpnKyYGMMwWuGZMxz47EvlWiMkzNPFKIl06eim6ESTqak2I0kyZRFchYkR1E2PjAK4B9ITCBQHTDaUpYmS8WbhKVl3lF/h6uQOam7RTLAmPk1MnqklNsMcKRWyzG7VDNCXRKjltUzZPBJgZuqJsRlrjTBvUD5rNKMn4TKJKzuTr8bNi+z2G6aHEzS/9ixwN/AjRdU9oc+gLj99m3OM017D86Pz9F1MWFYoa/zOB69xXicM8evj+K7X/PyI2sMdjy92PFs7eo+I2+qjhGL7R2PTOWuXgv8AeXT/AM/xJek682P8zTXpX2WvDy4w8h5fBlmXTNdp/iGB/wDOGns73T+q6ePm4Z/J5nkek8mDvW/0LB2W17bY4OHcG1pxZYz7i7ObnwTxOpqmVWRJutcWzBOhPmpqYto75qVjR7fQEmWGrJlyUdTj8VyKTUtfDb3XOyZvseg4vp1+TMZviRztm/UrLKTZ18XEhEq5Ml7jZJVTSNsNV4Jmnx8RFqjJ10iTmkjU6fGBSocTl5s9uiz9p4d7U2cfkzqCn8C/x4XVrRj5DHfp990WGLqPEuji5Bz+RwqJTnWupizWcTkcWiNI6lrXfg5c7i+yPJKn1K3IFsqOoux8eBXmmfSkw2lAtQYSstTGtKVl0WPjekaLSU2ZVtBRwS90NG/AW0iWzKAHL/ZV+3b7Ecj0jrP5nj0NV9KCdKMPgCtnG47jsHVf0+Y6oLLTA18kJ8LgSHN5dRyrurk1L8IynXktfCM4ZlR7+7IfJf8A8Mnu7+gJafkh5erMXquD3+JOPyu1/A22RpbsjDe1zalhc6uV8TCRXzs/9Sixy0d/B470nmPjchN/hfT/AOfkzERBY2e+JAakshN0/UpIfynbqDyK0YOXkxP6WZeTw8XIVTRdR6sySubXdqtd3B6xjr60eW5X/Tc7vHLolzwPbRI2O4XVw8nHl/CzzvI4WbD57X3QiafhCXNOjbwuM5GW1rWK2HNcbNks9fw+Goq2ZaacuNk2sp07+x6FtlKwSlSLWHHFKmmzHPlqJJhIajHFb7ObyfUqXRPxc7ZHJjSRh43IeSXYmfNc481kcT03HUUjkEV7nmgzU5lliylqeEnEz5IKaLiDLK6WDOcnPxkx8jrC7ODKed5nFIjrXSVM4M4uLoNjDSgp8havLM+mRYxqUviGEGWxGNSlyJELLVbZaj08lbdfsnxY3LsSeRJUIMismkukVRl3YYkPdVVRbGXZJhlVco2WplljyLLOIGiZ5YeKP6qrZxdoRlLn4ZidbSaJ2rmDzpbcWRZFT8k8n1Hw3l+afOLnEZLLIugyRoDJWjtZ3+ldVqj+K/ufOubheDkSx/Z9fp8GL1GPgkO1buBHL3wadXpe/wA/Rc/Lj1dHtPSeX+0cdX+KPT/sw8eVp2VaS+TpNMeYQeSjx/YXahT2FpBHPoUmrQbTXZrcXOlkhPntaDsA88wBW3DXM1368l1MGbJFJtfxPKc7NxcU2sbv7peL/Ur8/wAsNLnkhoBN/wBgFuycvbyqMPAyZJ5FDHG2fN9QmDnktuul9libbPaJUkiMoAKJ9FSrEmrjRZDL2TQiea5u0X0CzM2V+lHGnNs8zKSyhaBiyvHKx+PNaw5cdHp+FynMsMeYDmszR2YpyRPglDjQUSsZxaXZdQYxpa8cWjFOaJTI6XQwzaOZyIKQYhtdjDktHmOZgp2OZj7K/Ywanw9q82z6PEa1IXxGBKy2I2NtpWXxJGRL5baH5j+g7oQjsxMuXRdeSv41tuodGPa2ea5Z2PGQxpSNF8WNY5K0XqRb4kuwsbHke9c1lnADTb6ZbwxjaiqZY78Ffu06l0MyoOJhB6j7bj9QPoq4OUJWg/J7whmuEUzP5oHido/7ZQB2LaXW8rr9Tx/r8Kzqf3X9D2tytfM6iQyZvmsfVjiqyCRzPEH/APUe9qvLG3t8Gf0zmvjZFPyvDX5FO/iY7hcKP39Qeo+CzuN+D3uLLDLFTg7TJUGWbA+6kccmY+Xz+Nxl9cu/su3/AM/UnDUGs9Xkjh7D1PZaYY0jyHN9Wzci4x+mP2X92WkWocZuR2zeXb1NK6UklbZzcOKeaahBW2R9YHtTPdJAFgDv6rMp7/Uj23pvDXDjUu5Py/7GDy8d0buFwohWo6UhFphLDijtTwVZciig54yrYHmuZl2fRHiBVzaOTKDJ+NHaRsol0y5xsPZYM53PTJ2JycchZ4yPX4WqLvw5jWQrscbZXyp6xN/j4g4V0441R52eZ2RcuABSqGUtheOxbMMjmcuBOZFsttnHcHZ+e2rgs95Ea1IzREa0JWXxRNxmAbnkN/kFW+3RY2kitmnLiT3/AEA5BaYxro5s5uTsU4p5i2E1yraHjIY0pWXxkMDktFymS8OeiLulXKDZapl5FntHPZVPE/gSS2VMsMfOY73QQTzAuj6hD2Njk83mZOG09bi/5kjw/gOjlncW2JGgNbY537wIKdT9pJS/Q4nqfMxcyMXj/EvhlYBwcTZebQOH02BOwvnv8PntfqmuzjY5UxeXmhkbQ9wDbcdybIPINrrt+iz4cDlkZueaShrB1f2OYWmvkj8yF7XNddcPFxNPMg23hBHqQtbSi+zK4MXE4jcEE7dOp2F+vP6qN/JWouXSJWI0P90Gx37kdVlk93Xwe79O4C4eJN/jfn/BKja+I7kkUaHT12Sxg4HQ+ifgRrGM2aO/529e6faiRVOvgyDmEGlcn8lc+iVikBBnOzpyHurqhuzHHhOTtkV8jU20i1+nqibguCG9HN5Hp/2NJgsFKrK7F4WCUJDDhF5oBZ4xtnp8eRQjbNfoWjCMAldPBhrs5fL5e7pF8W0FsSo5t2yh1fKAKy5Z0zfgxNo7pxtaMErMfMjRcxs2XQTOHKPZ+b2FcVntYMcxIzVAlwR2q2XpgahPtwN70flWyfHH5Zlz5b+hEAq6JnfRy0WJZ4FKMmG0pWi2MhoSl6omZGS6UtsCw0MAaKsC+fc7oNj44JDvwt9WQVU8lDdP5Iksb4iHN6fuiFZjnGXRi5nH9zG4vwazSdYMjBI38wIDgDuK79wVMkVdM8NyMUsM6ZTeIPE446YxoO/Ea5mgDw9q/Qq/DhajTJGO3bMll5bpXW4k9vQdgtUIKK6L/BpPCuM9rXSBxa00A2yA92/vEcthf6KjPOKXYtv4J/C5rXnfu0b7bVfyslYpZIvpHW9I40ZcmLm/Hf6s9oWRwvFpa7s9rlW0D6FnaaJMbjb+ZotapY9sdo4mLkOGfV+GZEvsLCztJFBqsFG02GXwyvLG+yva5Xsp0R0uKUZKvANI2Gh2LIWuHZLISWNSRqMPIVDZmjx0jV6Fw2FowJWZ+RdG0x3Cl041RxMidkTVMoMad0mWaii7j4nKRgNS1Hif81y55LZ6PDhqJp9A3AXS4vg4PqHk0kbdl0Eefl5PzIxy5TPXwkPjcq2jXjkTsWUKqSNCIWa8GR1chQ+db/qror6TBN/9xkdxViRXJgqCHQgxkwwUrLIsYwpWXwZKxpKcCq5GmPijcaK3z/dCEI7dGXPL2+xWqaf5RLZG/AlVZcbg+yzDlWWNxZnsOHy5v/j2ZJ7jxdAcXKz2TLLce/KOR6vwVKG68oo/E2luhfd2Ca2ur7j02XR4uZZInmo9dFfgxBx3NAc/mr5NpBdmpxst/AQ2xH/KBVD/AH2WKcU32VXT6Ivtrud3TrHf5Vuj7aobZ3Y52aA8E0111Y/K71PqqZYWvwnpvTPW6Xt8jx/q/wA/5Pp2gZZMPdpbzBsfUK3G3rRqzqEpqUHZk8quN1crsLnyffR3Md6qyLq0Nxn0Ug6YfPRmqWkpo9ShDoCgyQbQlYyRYQZNKloOhf6Pq/Cd00J6lGbBsjVxeIwBzWlcmkcuXAtlLq+uF97qjJmcjbx+IoGeZKXPHxVBuaSR9J8Ot90LscXweT9Qf1M07OS6COE/J+V2PXOcT0cMg5j1W4mqGQeyVI4mmOU9jQF+6soyb/LPT45amQNrIyDJZ0FAKCCDLExjSkZdFjmFIzRCRuf4e5QbILT4VUjL6jFyx9G58a4LZYOJoFt3V/LgpQs5XpmZwy6v5PlOpngjJHOx9QbC5eFXKjs893hl+gg5zJALNg7Oaf8AC1RhLHJ0eEnjcSdg6U2nAMBH5rAFgjnR26IzzS8ixuRD/wBM0HNc3pRF71zCZVIMoS+UclDDWwvre2+3dMk0L38lZmRCzRLb3o7jfny2VibLI2T9D1ebEfxRG2/zR7mN462OYPqFGzRhzzxP8i79uZMeOMUOrf6T1C52aLi+0e44HLx8jHcX2vK+UFNuxw9FnT7N3hmXLVtsRxOUpYNTtKWGgmoDoYAlGRLxwQqpEZNbKUgtIW99qEHYMduCdLsTLKon0jQzTQuvx0eS5ztmiZJstyOI12fIY/4cO7LNozoLkUSGfw7rsl9tli5jR7L8EcMTyBuGmvidh90rxlkeY30V34UIRXZVtFvu7FBq1IIugynKYtPBKMggUrHQbSlZbFjWFKy+LLTSMwxvBBRgWzSlHs+i43iyIxcMzwBVdyVe5uqZyJcKSntBHzXW8wSPPBfBZq+fxpZIQUXZ08lyjqyvhicOWyteRHPfpkZstGyOc3hcdj0G1139PRUObvo1YPTMGF3GPZFkwG9EVlZfLh4peULOAnWYpfp2H/SgfZ+Hoj7jfyRcDDH9xFppUAk90mvp+oIS7sXL6dhlFvGtX/NP9Yvr+5LdgFjrbTXtO9Gg8EdAbv4bjbonlJa/V3H+hxIcaaza4voyrtK+pfp/jx+hPikDmu6OA95vb1Hp/n64cmHV7R7TPQcLnvM/byrXIvK+/wCaKPyVbZ1Dox1LAF7MhZLC8hCw2EI0GQY1K0Q6XoUQ6zcqUBui+0rCvdXY4Wzn8nNRs9OZQXWwxo8xyp2y2ZJstZyn5JjQ30VVobs8Wt9FLD2RNULREb6lrR8SUk5KizGnsfLvEeUOM0srZ0saMZny2VEa4Fc5EsPBKxkEEBkwwUrLIsMFKy5MaxyidMti2XGjzxscHSNDgOhWlzi4ky45SVRZP8R6vFO4cETWAADYDf6LFkns+lQOLx5Y19UrKNjQfiq7NlUSsSEfzOAq7s0Nh9ykk23RJOkW4wWoUJud8lo6BSgWyHlNAO490joOu+32RXkbuhHs/l7g169vQjsVZF2MixbL5jQR+Ycjzr09Qhu4szcrhQzxp9NeH8ph5DmuANAbi66DkR9z8/VHqLr92RzqyZoX/wCfE/5r/wCl/uVgFH4Ks78ZKSTXhjA4IEPcahKBdIoQU6VGhgDKpqQ61xKlELnSMAuIJRjG2Zc+ZRRudLwKAW/DiPO8rkWy6jhpdCMaONlnY1sasM1D2xrMXWNaxQgrUoriftdNJHxbuD+iWXgaD+pHwnW8q3HdZkdeCKCWS06RehBUYx4JGFBBAdMIIMdDGpWXRDaUrLYsY1yBbFhgpaLVIJr0GhkyyxMgGrAsKpxI0aGBpcxzgL4QTXehaaMbM8pKLSZXwF8gLtgA0uIrbhAsm/gqk25Ui6Wsf6GgZoJoOIprgCP+bcfda1h6swvmRtpFTreO1m17uFEdPj8eSqmkjXx5OXZU4MnDsqps2NWWmLFxlo5h7hfxAdR9Nr+gRg9o6nNz4/a5Ecy+U4v+qf8AtQeqaM5hJRcGjRhzxkkkZ+dxaaUSNYkzFNQLBMilEs5xIksZG0lAllzpuFfNRKyjJkpGy0jEqlqxQOJycxpsZlLfCJxMs7JQKuMjCBQsWh/EFS2MG14QsJ7IcOB98uF112ooN9MkU7R+adQn4nO+JVEV0dyJCTFiOEIMJ4JRkEEBkEECxBhKWIIFKOmG0oMsiwwUpamECgyxMdE6ilotRp9B1oRkWrsaoy8jj+4ugnY8Rds/hjJssr3mi74Wnt9lVPjwctrCsmTXtdl3q3idr2BjQA1tUO3DXD9KCty5rVIx8fgOMtn5Zj87N4zZ3WXtnXxwUURo3G0sl0Wo2XhXHtzB3P2Qwq5pHP5sqhJmx1jTw4HZdPLjOFxs9M+aeINLcHWAsLVM9HgzKUSlGnv7I2iy19xrNKeeilgeSKJUOjHsp2I88UWONpBHRHVsonyUXuDpxHRWQgYc3IRocLHI6LXBHKzZLLKNp7LVFmCY5sLj0T2Utjm4rlBNkZJ3ihn9SySkXJHm+K2f1KvcbUY3xWzul90b2z5Fr+MBkTcApheXNA5AO96v1r5JoyTR0sUrirK8tpNZchZQY5wIBQQSsdBIDo6gxjoQGQQSlqGBKWphhAdBAoMsTDa5Sx0x7ZyFGwhSu3IviA5EHY+ovolYYu0ca0lJZYiVDGqpMY+i/wAOsbjeSRswfqVp4Udp/ocL1rLpjr7m8yMW11HE8xDLRS5nh4PO4WeWCzfj57j4EM8Jt7ILjoZ+pyHM8LM7Jlx0VP1GTJDPDcY6JlgRW+fMezQox0Teyit8ubHs0tg6JljSK3yJMc3DaOibUqeRsY2AJ0I5NhiMJhGGGhQB+b32VlkjWh0MJKpcSxMs8XDceiRwGUxetabTQ4iidvjQv7fZNFUXYp2zHZAoqxG6IlRjnQgMjyAyCCUZBBQsR0JR0GErHQQQZagwlHTCCg6YQKA6DaUrHQ1ptBjossWKwqpEsnRY6Rg2PrngXS/JxwSPef7x+fIfRdbhYtMdvyzxvrHK93PqvC6NEQthybALUCWeoKEs4SiQEvChAHShCw0xZyB3UsbRgOzGjqhsFY2KdqDe6myJ7LFu1RqKkieywPxYJrF9s+cY3hq+ipobYuMPw2OymhNi4g0QDomUELud1Dw0yeMsdt1aRza4cj/b5lCWO0NDM4Oz4VrWI6KR7HinMcWuHqDSzI7mOVqyttMWhAoDI6gMjwQGQYQHR0JR0EEGWIIJR0GEB0EECxBBBjoNqUsRJxorKVsc0GJjUFSypy7NL4Z0jzZGgj3Ru7/CtwYvclXwYOfyvZxtryfUmvAAA6LuJUqPFO5O2A/IQsOrESZY7oWOsbI8mfSGw6wkOTUikcy1YURJNSPdK5lqwojSZ5PUpdx1iQk5R7pdhtEAZSjYdUDxlSwUeD06YkkMDlamUNF9HjAKxIxWSWMAQANFKEGNIRsh8x/i14Z4v/txDoGzAemzZP7H5LNmjT2R0uDm/cf8D5E9tJDqo4gFBAoDoIIDI6EB0EEGOgggOgglHQQSssQYQLEG0IMsSJOPDaVssNFpGlkkbKvyU5cySNJj4FkNCijs6Rklm1WzNXpUfkigLJXTw4/bRwOVk992/BNmyZALI2Vsm0jNHHB9Ihy5jyqnNlscUUR3yvKXZlmsRDuI9UrbDUTgjKJLQDoShRNkc8kqUybI6ID2RSJsgvIKahdkdGK7sokxXNHRhuTpMSWRDG4hViiylzRJOqhNsZdQTq47oOY2pz8YHdK5jaBN1kd1Nw6B/ibXAh1EHYg8iD0U3JpTtHybxp4SMTnSwDihO9DnH6erVQ1X6HVwZ9lT8mLIUNR4IDIIIFiCQHR1BjIMJSxBBAdBgJWWoY0IFsUTMXELjySNj2kavRNAc4jbZLTkZc/JjBGzxNNEXCSy29VohjpptdHKycj3LSdMnYmK18xe1vC3oP7qyGJPK5rwUZs0o4VCTtlvHEAbWu6ZzW7VDMggigjOVqhYRcXZFOMFVRbswPICFB2Z0Y4UoG4XswRoXc8MUI0Dc6MQdlKB7gxuKOylCvIMEA7J6FeQ95PohQu5zyPRMrFbQQxj2R7F2Plhynd1SXpAe0O7lAag2yHugxkPjf6pRqJsDlAllC4EUdx1BTIFGG8W+Emm5cb4vi/u3/CGv2NuHP8AuyME4UgbEeBQGTCBSjphBQsQbUpZEY1qVlqRKgxC5K2WJ0XWBo986+JKR2wPLRqNK01grha6Q/8A5G31UUTLlzP5dG90jD90Wzh9FvxQSV0cHk5m30y39mscloMO9HW4lctkGiPI35O+yoUD3KOey+qFE9xnHY47qahWRgtiYOqGqA5yPcTB1RpAuYByWBTolSFnPYjaBrIE6m0dELD7bOHV29lNg+ywHax6Kbh9kU7Vz2CG4fZQDtWd6I2DSJz8Vd3TWD20fLjIqSw8HqMYax6UdD43pRibDIoGifDJsiShTtODncVkH0JCmo6nSKDWvB7g8TQNa/8AqjPX1CPtvyi6PJTWsuiqi8CzS8bzww2SQzpueg6BPjwTkSXMhCkuyJmeB8mNpd7haL5Ht8k0uJkSvoaHPxydGbtZqN6kE16FFsZj4i48h9ENWWrIXOm6TPJyto7lDSyS5MI+TbaH4ciZTpnmQ9r2+iZYl8mDNzpvqCo2uJnxsADGgBXqSXg5c4Tm7bJTdXHRHcrfHGjVk24nsHDqiO5PZBOpFByJ7KFuziUE7I8aRFkzT3JKWTHURfthQTZGkAcgo2wdAGZDslxB8z1R7Jsg9q57oDVfgXaIDygLOogbOUm6Et/IoNd6Iav7h3+yMEQhQDrVKCmG16VoZDmyINDpkhkiFDWTIJVKJZOZMnSA2O9rrr8v9lfBFEmR5M03d9D/AOlqhSKZdmX8RZ8svut2bX1VWfLfSNGCCi7Zl4dDJ5u+ixHS/aCyx9EjHME/FB2D9oZbY2O1n5WgfJCgPK38k5kpHPb99FCKVkuHIKHZHJInQzFRRYjnEmMl22KNA2TPDJKAQ25RRsFDBko2LqcdkWoLQHmH4oq0LJJ/ke8xNSZRJyX5njIjSFuX2OecEaFbfydEoUoF/Zhtm9VNbIptfIbZh+wp7Y/vgS6jGLB2Laugeovp0oFTVE9xv4B/E4/6vhs7/CAbPfiMe/vcuex68tqTUK2OjmaRYO3wI+6NCWYJ6UsBKgTqUY63moRElnL9+iQtJkPMKEJv7/VWRK5DJeY+X3V0fKKn4I+RzP77q5iIz+Tz/fdZpeTShTUg46NAJJalYyPP/OPh/dL8j/uk+FMilkuJMISG8io/A0fIHZVF6CCgwYUAEogMn5n+lB/wu/8ANaX4iYX+KZBck+Rl+EFQh0qfJH4FJyhjo0wg4JWWRDCUtO9v30UAF1TCM6oKz//Z"/>
          <p:cNvSpPr>
            <a:spLocks noChangeAspect="1" noChangeArrowheads="1"/>
          </p:cNvSpPr>
          <p:nvPr/>
        </p:nvSpPr>
        <p:spPr bwMode="auto">
          <a:xfrm>
            <a:off x="155575" y="-1790700"/>
            <a:ext cx="4676775" cy="3743325"/>
          </a:xfrm>
          <a:prstGeom prst="rect">
            <a:avLst/>
          </a:prstGeom>
          <a:noFill/>
          <a:ln w="9525">
            <a:noFill/>
            <a:miter lim="800000"/>
            <a:headEnd/>
            <a:tailEnd/>
          </a:ln>
        </p:spPr>
        <p:txBody>
          <a:bodyPr/>
          <a:lstStyle/>
          <a:p>
            <a:endParaRPr lang="pl-PL">
              <a:latin typeface="Calibri" pitchFamily="34" charset="0"/>
            </a:endParaRPr>
          </a:p>
        </p:txBody>
      </p:sp>
      <p:pic>
        <p:nvPicPr>
          <p:cNvPr id="24583" name="Picture 6" descr="http://urodelka.pl/wp-content/uploads/2011/07/pomidor.jpg"/>
          <p:cNvPicPr>
            <a:picLocks noChangeAspect="1" noChangeArrowheads="1"/>
          </p:cNvPicPr>
          <p:nvPr/>
        </p:nvPicPr>
        <p:blipFill>
          <a:blip r:embed="rId3"/>
          <a:srcRect/>
          <a:stretch>
            <a:fillRect/>
          </a:stretch>
        </p:blipFill>
        <p:spPr bwMode="auto">
          <a:xfrm>
            <a:off x="5076825" y="333375"/>
            <a:ext cx="3113088" cy="2492375"/>
          </a:xfrm>
          <a:prstGeom prst="rect">
            <a:avLst/>
          </a:prstGeom>
          <a:noFill/>
          <a:ln w="9525">
            <a:noFill/>
            <a:miter lim="800000"/>
            <a:headEnd/>
            <a:tailEnd/>
          </a:ln>
        </p:spPr>
      </p:pic>
      <p:pic>
        <p:nvPicPr>
          <p:cNvPr id="24584" name="Picture 8" descr="http://kulinarneprzeboje.pl/wp-content/uploads/2013/07/928broccoli.jpg"/>
          <p:cNvPicPr>
            <a:picLocks noChangeAspect="1" noChangeArrowheads="1"/>
          </p:cNvPicPr>
          <p:nvPr/>
        </p:nvPicPr>
        <p:blipFill>
          <a:blip r:embed="rId4"/>
          <a:srcRect/>
          <a:stretch>
            <a:fillRect/>
          </a:stretch>
        </p:blipFill>
        <p:spPr bwMode="auto">
          <a:xfrm>
            <a:off x="395288" y="4076700"/>
            <a:ext cx="3671887" cy="2447925"/>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ytuł 1"/>
          <p:cNvSpPr>
            <a:spLocks noGrp="1"/>
          </p:cNvSpPr>
          <p:nvPr>
            <p:ph type="title"/>
          </p:nvPr>
        </p:nvSpPr>
        <p:spPr>
          <a:xfrm>
            <a:off x="468313" y="4652963"/>
            <a:ext cx="8229600" cy="1143000"/>
          </a:xfrm>
        </p:spPr>
        <p:txBody>
          <a:bodyPr/>
          <a:lstStyle/>
          <a:p>
            <a:endParaRPr lang="pl-PL" smtClean="0"/>
          </a:p>
        </p:txBody>
      </p:sp>
      <p:sp>
        <p:nvSpPr>
          <p:cNvPr id="25602" name="Symbol zastępczy zawartości 2"/>
          <p:cNvSpPr>
            <a:spLocks noGrp="1"/>
          </p:cNvSpPr>
          <p:nvPr>
            <p:ph idx="1"/>
          </p:nvPr>
        </p:nvSpPr>
        <p:spPr>
          <a:xfrm>
            <a:off x="395288" y="4221163"/>
            <a:ext cx="8064500" cy="2438400"/>
          </a:xfrm>
        </p:spPr>
        <p:txBody>
          <a:bodyPr/>
          <a:lstStyle/>
          <a:p>
            <a:pPr>
              <a:buFont typeface="Arial" charset="0"/>
              <a:buNone/>
            </a:pPr>
            <a:r>
              <a:rPr lang="pl-PL" smtClean="0"/>
              <a:t>Monika Kuska </a:t>
            </a:r>
          </a:p>
          <a:p>
            <a:pPr>
              <a:buFont typeface="Arial" charset="0"/>
              <a:buNone/>
            </a:pPr>
            <a:r>
              <a:rPr lang="pl-PL" smtClean="0"/>
              <a:t>Paulina Michałek</a:t>
            </a:r>
          </a:p>
        </p:txBody>
      </p:sp>
      <p:pic>
        <p:nvPicPr>
          <p:cNvPr id="25603" name="Picture 2" descr="http://www.zielonysztandar.com.pl/wp-content/uploads/2012/08/wisnie.jpg"/>
          <p:cNvPicPr>
            <a:picLocks noChangeAspect="1" noChangeArrowheads="1"/>
          </p:cNvPicPr>
          <p:nvPr/>
        </p:nvPicPr>
        <p:blipFill>
          <a:blip r:embed="rId2"/>
          <a:srcRect/>
          <a:stretch>
            <a:fillRect/>
          </a:stretch>
        </p:blipFill>
        <p:spPr bwMode="auto">
          <a:xfrm>
            <a:off x="2124075" y="0"/>
            <a:ext cx="4646613" cy="40052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ytuł 1"/>
          <p:cNvSpPr>
            <a:spLocks noGrp="1"/>
          </p:cNvSpPr>
          <p:nvPr>
            <p:ph type="title"/>
          </p:nvPr>
        </p:nvSpPr>
        <p:spPr/>
        <p:txBody>
          <a:bodyPr/>
          <a:lstStyle/>
          <a:p>
            <a:endParaRPr lang="pl-PL" smtClean="0"/>
          </a:p>
        </p:txBody>
      </p:sp>
      <p:sp>
        <p:nvSpPr>
          <p:cNvPr id="15362" name="Symbol zastępczy zawartości 2"/>
          <p:cNvSpPr>
            <a:spLocks noGrp="1"/>
          </p:cNvSpPr>
          <p:nvPr>
            <p:ph idx="1"/>
          </p:nvPr>
        </p:nvSpPr>
        <p:spPr/>
        <p:txBody>
          <a:bodyPr/>
          <a:lstStyle/>
          <a:p>
            <a:endParaRPr lang="pl-PL" smtClean="0"/>
          </a:p>
        </p:txBody>
      </p:sp>
      <p:pic>
        <p:nvPicPr>
          <p:cNvPr id="15363" name="Picture 2" descr="http://img57.imageshack.us/img57/7029/mytloxd6cb.p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4" name="pole tekstowe 5"/>
          <p:cNvSpPr txBox="1">
            <a:spLocks noChangeArrowheads="1"/>
          </p:cNvSpPr>
          <p:nvPr/>
        </p:nvSpPr>
        <p:spPr bwMode="auto">
          <a:xfrm>
            <a:off x="900113" y="476250"/>
            <a:ext cx="6048375" cy="523875"/>
          </a:xfrm>
          <a:prstGeom prst="rect">
            <a:avLst/>
          </a:prstGeom>
          <a:noFill/>
          <a:ln w="9525">
            <a:noFill/>
            <a:miter lim="800000"/>
            <a:headEnd/>
            <a:tailEnd/>
          </a:ln>
        </p:spPr>
        <p:txBody>
          <a:bodyPr>
            <a:spAutoFit/>
          </a:bodyPr>
          <a:lstStyle/>
          <a:p>
            <a:r>
              <a:rPr lang="pl-PL" sz="2800">
                <a:latin typeface="Algerian"/>
              </a:rPr>
              <a:t>Warzywa</a:t>
            </a:r>
          </a:p>
        </p:txBody>
      </p:sp>
      <p:sp>
        <p:nvSpPr>
          <p:cNvPr id="15365" name="pole tekstowe 7"/>
          <p:cNvSpPr txBox="1">
            <a:spLocks noChangeArrowheads="1"/>
          </p:cNvSpPr>
          <p:nvPr/>
        </p:nvSpPr>
        <p:spPr bwMode="auto">
          <a:xfrm>
            <a:off x="3492500" y="476250"/>
            <a:ext cx="5040313" cy="5910263"/>
          </a:xfrm>
          <a:prstGeom prst="rect">
            <a:avLst/>
          </a:prstGeom>
          <a:noFill/>
          <a:ln w="9525">
            <a:noFill/>
            <a:miter lim="800000"/>
            <a:headEnd/>
            <a:tailEnd/>
          </a:ln>
        </p:spPr>
        <p:txBody>
          <a:bodyPr>
            <a:spAutoFit/>
          </a:bodyPr>
          <a:lstStyle/>
          <a:p>
            <a:r>
              <a:rPr lang="pl-PL" b="1">
                <a:latin typeface="Calibri" pitchFamily="34" charset="0"/>
              </a:rPr>
              <a:t>Warzywa</a:t>
            </a:r>
            <a:r>
              <a:rPr lang="pl-PL">
                <a:latin typeface="Calibri" pitchFamily="34" charset="0"/>
              </a:rPr>
              <a:t> – Warzywa to wspólne określenie dla jadalnych części roślin, takich jak liście, owoce, bulwy, łodygi i korzenie, spożywanych zazwyczaj po uprzednim procesie gotowania (określanym w dawnej polszczyźnie </a:t>
            </a:r>
            <a:r>
              <a:rPr lang="pl-PL" b="1">
                <a:latin typeface="Calibri" pitchFamily="34" charset="0"/>
              </a:rPr>
              <a:t>warzeniem</a:t>
            </a:r>
            <a:r>
              <a:rPr lang="pl-PL">
                <a:latin typeface="Calibri" pitchFamily="34" charset="0"/>
              </a:rPr>
              <a:t>).</a:t>
            </a:r>
          </a:p>
          <a:p>
            <a:r>
              <a:rPr lang="pl-PL">
                <a:latin typeface="Calibri" pitchFamily="34" charset="0"/>
              </a:rPr>
              <a:t>W popularnym znaczeniu to rośliny zielne, których różne części używane są jako pokarm</a:t>
            </a:r>
            <a:r>
              <a:rPr lang="pl-PL" baseline="30000">
                <a:latin typeface="Calibri" pitchFamily="34" charset="0"/>
              </a:rPr>
              <a:t>[1]</a:t>
            </a:r>
            <a:r>
              <a:rPr lang="pl-PL">
                <a:latin typeface="Calibri" pitchFamily="34" charset="0"/>
              </a:rPr>
              <a:t>. W formalnej klasyfikacji towarów spożywczych to grupa produktów roślinnych przeznaczonych do spożycia, obejmująca poza tym co tradycyjnie uznawane jest za warzywa, także grzyby oraz pąki kwiatowe kaparów i owoce oliwek (z wyjątkiem stosowanych do produkcji olejów), mimo że są to składowe roślin krzewiastych i drzewiastych. Z kolei owoce truskawek, poziomek i ananasów, mimo że są to rośliny zielne, klasyfikowane są jako owoce</a:t>
            </a:r>
            <a:r>
              <a:rPr lang="pl-PL" baseline="30000">
                <a:latin typeface="Calibri" pitchFamily="34" charset="0"/>
                <a:hlinkClick r:id="rId4"/>
              </a:rPr>
              <a:t>[2]</a:t>
            </a:r>
            <a:r>
              <a:rPr lang="pl-PL">
                <a:latin typeface="Calibri" pitchFamily="34" charset="0"/>
              </a:rPr>
              <a:t>. Warzywa można zjadać na surowo, ugotowane, usmażone lub upieczone. Używane są również w przetworach. Uprawą i produkcją warzyw zajmuje się warzywnictwo.</a:t>
            </a:r>
          </a:p>
          <a:p>
            <a:endParaRPr lang="pl-P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ytuł 1"/>
          <p:cNvSpPr>
            <a:spLocks noGrp="1"/>
          </p:cNvSpPr>
          <p:nvPr>
            <p:ph type="title"/>
          </p:nvPr>
        </p:nvSpPr>
        <p:spPr/>
        <p:txBody>
          <a:bodyPr/>
          <a:lstStyle/>
          <a:p>
            <a:endParaRPr lang="pl-PL" smtClean="0"/>
          </a:p>
        </p:txBody>
      </p:sp>
      <p:sp>
        <p:nvSpPr>
          <p:cNvPr id="17410" name="Symbol zastępczy zawartości 2"/>
          <p:cNvSpPr>
            <a:spLocks noGrp="1"/>
          </p:cNvSpPr>
          <p:nvPr>
            <p:ph idx="1"/>
          </p:nvPr>
        </p:nvSpPr>
        <p:spPr/>
        <p:txBody>
          <a:bodyPr/>
          <a:lstStyle/>
          <a:p>
            <a:endParaRPr lang="pl-PL" smtClean="0"/>
          </a:p>
        </p:txBody>
      </p:sp>
      <p:sp>
        <p:nvSpPr>
          <p:cNvPr id="17411" name="AutoShape 2" descr="data:image/jpeg;base64,/9j/4AAQSkZJRgABAQAAAQABAAD/2wCEAAkGBxQTEhQUExQVFhQXFxQXGBgYGRgYGRgYGBcYFxccHBoaHCggGholHBUXITEhJSorLi4uGB8zODMsNygtLisBCgoKDg0OFxAQFywcFBwsLCwsLCwsLCwsLCwsLCwsLCwsLCwsLCwsLCwsNyw3LDc3LCwsNywrKywrKzcrLCsrK//AABEIAOEA4QMBIgACEQEDEQH/xAAbAAACAwEBAQAAAAAAAAAAAAACAwABBAUGB//EADkQAAECAwUHBAIABQMFAQAAAAEAEQIDITFBUWFxBBKBkaGx8MHR4fEFExQiMkJiUnKSM4KistIG/8QAGQEAAwEBAQAAAAAAAAAAAAAAAAECAwQF/8QAHxEBAQEBAQACAgMAAAAAAAAAAAERAhIhMQRBAzJR/9oADAMBAAIRAxEAPwDwn4WKxnal1nFe3/FwggV9CvDfhnDUcaVrbdxde3/GEU3gbBked68H8n+z0ufp6jZDQV44am5dWRKsrC/EH5XH2GKEMQH78gu5slxBiL3C71XNE1phlWPbi/f6WuXssN7E59VeywHIhaoJQ8+VpIytKg2drK8BQaP8psMm9nON6eGF3VXvPctJyztJ/S9rIhJbP1RGaLLPRCZgFvMn4VZAEQaBWJZx51CqKY7YZG1GJmRSBf8ADnHS7gclBB5nin7/AC4KjNCLICYZF76+PRUZA89logjdXvBPzBrOJP1WvNEJN7eaJxjy5qzEM0/M/wBLaziT8UUMkXnzNkwxRPaOXyqiJu7OpvMPaD9QwVmWMFW9GPr5VSoo7IiL7AnJAGKHBmGIvHZFDMOFNaojDm4zVAXevqn9AMZ8tISZkRy5/HRHEOA1PosUUQFhOpBc9H8Ki05AbRBEbLDffwXM2qCofueudtVvnwjN2srR/OywbRFELaQ446C1ZVrGT9X+MXNWl/sGB5hUpU+P/iIiYRc2fb6XrvxoDXnX5Xiv/wA/GQ1BaBwPRe+/FQuwiAe6rdr10/lTOlc/Mej/ABkygqGyXpdgMItLPlXnevPfjdn/AMRfbTqC2Ni9BscqxgCdbD66rm5T064luMsahMGR6eqzSTE9QGyezitEMWTLeMKLc1CLcxro/og3jg+im+cFUsSsSwM1BB58K4Y8RXmVCfAj4ARL05KfqGGt7ojFcFN1sUsMAlgXDsiBFjBVGWx5q4YnFjeXoCQwsiMsfVFBFn2U/ZqqmEhg5YIYZWfd+qsxG8c/dVv4P0T+AkcrXm3VFun68tVRTMGJwv6ITNscGuFQl8BcUvyrpcUlzbEOKdLjuYjh5RSKZcX5J5BqhAckf6hpxSf3gB6jUFZZ21wg1ccD7URsg+TpoBe9swudtMyK0NS5/ZaZk+UabzxdaZLHOEJuLcX+lj205ZoJ0UVYrL8zq4WTaYyXcBhgtkUgk3ZYjgVl2iWbA2731WdaRzWjz5wqLV+kf6IuQUSN8X/AyTStDbXS5e9/EmwEXWA+htsuXh/wYssOoamRXu/xUTMzHKrdqLf8q70vn6ek2KNrmB5v6L0GyFxQny1lwtiiN4/lN9o4rubLKrQDMuyw5R06EEThiQcdEUMAGQrS5ze1xVyjmenRNAORzW8YVUMOCLvd8KwAr3EYShC2isAKA4KDJk4Sb1gJ0zUBHlFbcUIHliYGIsKoTFoi3VEwHfzRCLRBEM+6hHlUaB7w+EBmC9r+lvdQQKtwYDzJHqjEYCoZW99eyJmyyUCQLic3kZEeyH9txbgnxAJcbYAqrAzTIAaudBb3So5WJDY49VpiGdvdK3Gspw9HosqqOVM/HQb2+YQ4L0YGlASca900TK2g4mzLithtqTy8dUZb0Iph9qGkZI4CRSw3PQ+qyTZZFW7dTcuoZIWTaoAK0HjJWHKw7x/1BUg/joP8/wDj8KKcVr4z+Clg3gFhjYfAvd/jRQFxRrjXlb0XjfwcDgWd3HFe5/EBmqbwLWOVbfha/wA93ur/AE9DsEF7kA9dV3tnkuGNnmK42w2AjkMeFhXYkEm/d17uWJCz5ZdN8sBrz36JsI181SIY+PAnsmft5ZLaYxpoyooWxsQQRC7zmoH8s+UwKmdfOCLeD/HqhfTn7KaIIwqrKpbny/24K98Z8qcSyoGceChKEFBEdOPZPSGIlYa1KML2/CKHQZ4pGY4xUfNCFN5UQt4Yod8YjokxwvYTwFvNDBABjabX72qfR4eYhj1SojnTJHDKGHT4VxQjy1Ohnjmhr+I8ZL3g9Wf0TI5Zx7j17pMUpiDaOfQLKrhoyPmqIQ5K4YRpojg8Fh7okLSZkD3cD3XJ/ISDEIiA9DRssV3916JUyQMG9VXXAleC/h9owHM//Si9x/DjDv7qLLzWnp8I/ByAwoQR64r2+wPTHIhjjovI/i4LC5e240Oq9X+ODWAscWDXYWJfyXem1+npNjhYPVquzLrSIAbO/cOuFsZsP8z4C7G1daRMH+s6GqUZdOlCB7CxEYSLG7faXLmc9bdAb08ROHFnmS2jKpCMe9EwefCGCyxhwUI88sTwl6KGUPL1QJuLcqqwcbfMEyVuNe3magA4KE69+ym9rqUGuEMKBWT4ULur16oJERiZBvCldMaXjFGGTgU+CnH1Rb2KrfToCOqt8VN5WUYAPzyVxnVSE5lDE/BH6BUQGelysQaBQPj7K/2C5mWahgqhb5arlkG/iC6OKMC0q5ynVQjz4UbKzNCK4pkMCuTSKeHwn3UWnd8oon4Gvgv4otQu46jgvSbECGrDW9zXV7dFxNhlQ0oSb/nzuu1s0ljQPC+dON64Or8u6u9s751wp3W6VFi+FR5yWPZoKUDH0XQgkgVLj19OybKnyThukjKmmI4hbpRsL049MVjgBanMbq0yN4D3qOgDBXyzrXBa9qYwPlPlIhixp5cmNfXgtZUCbLg1FY3RSzmlGJ/D7MqMw4sL2s93RsGHEcvOiAjw1S997BFr9hEIb7PM0tAxCGuF9KI4Wx5pcLn3HuiY58G6qoQoKvfcr3tfRD26qF7rE58QJEfMEDYW3sFY8b3VjVKmqEnBEPLUEUXAZH0ZCZ2pF+PK0o0YaTkfOKCOLJLiiHxRJiOvp9vei9DFmZ4FUJNv9WOPAK4TxOnVkuObkW0Ib0Uao+KIjAZWP5ikiJ7TTC0FZp08OK6GIuHy8Kn7xa44OK+XFP0WOhDGM9LPhFDtBZ2BAzXOg2mw0bGzqbeKkW03kQ87cGoqnRWOj/Gf4xch7qLnfxOR6+6ifulj5vsUP0F3NgkijNjWwHPErNssthVqY2gLoS4obAeVlbsFx47LXTkw3+cCbltlTAP7uDFcuGN6X8KrRLiA/tfH7sKuM66cuJ7KNxb5Whr35hYIIjhleE+TDmAfMTYnqLG2S+XK7V0wB/tZYQbwDp64JwINqqVNhzKmhye5VCVYhfyqvUioq4KjDn8K5cJyPNAGqJ5Id3ANmh3W0xdmTBhjUhz5/CGE4cvlEIbx9pkh0bRCQ1wVwnBVFEimCNIOoGfyE6MJbAe1qiqLMYDvzp9oRN3ve7knQwDXBQy8/dIFGAi0jt9qTIQ2Wdvwmkny06VS51Kgt/uJr1SDNGQHrXBnrjWjJJihJc2jB31p5ROjjI9yKPoss6abn5NzNyWrkKnQQu5I0xyI58kv9oNQYKWapM1nd+z5WBkmOLEFxQBr/ZGjDv4jODkfdRZGj/1f+MHuolpY4ey7YDFQ8HtGTMF05Qf+71A5Xc15zYZxIAAENhBoX9129nGIIzs5A0Z1N+GzqSooRYXxazutcue17+mo9VklSwaXjrxxW6VDcxyf4Ckq27JDga+63y4cSTy41WGQbAIq4H0e5bpQDMaHg/QWLSM+jIWFbCmiDEClfpDK0i8z9k4RBXzGdQDBvVRvPZEfLKe6EnNXSWALUW8hfTVQE+OnCWSDgqi4qxmw5KAckwHew+FSLeQxRYtz8qlQkQfMclAhZ80QhP2g1gPZ57ITKKsRRYI4dEfFBYhyVkU8KaYkuLy1GYNIL/XjoNzC/wA4o44sj0B6FMgD3VUYbJFKweFZpsrJ9SuyIUuOAcUrwqdODHsT1NuQKRN2Uij0sAZd2OHLmsscttVF5X6cj+Gy85KLp/oGHnNRLzRr5hsEbBncZ1pg67my51vtded/HzDwusXd2ZqO4Noq1fTRLptXc2aCAlyWbF6LoSY4L6nN/pcjZgCa3X173row5NxPqlGddIAG0U9dQtMki7dxtK5cmcDQE8CC/Ja5RF0VNSPNFcqLHUlw49E3dwbisUuLBycT6JoOIPsrlZ4eRjYhdACbK8x7KCAYFP7JohyZXEEqGJqeivir0CfPsqBvdL3cSi/Xqp0YY+XFRtEEMKIC91QEyhhdAC9iuqfwQtxQoCCkknFL6BscRZYpk6Iljz+6qRT4rAxJyNEmIxW1HTv5qp66VIcMKnotEuNtepXNmiIihrkTzWGZtMYtcEX0s15KZTsejhnVajopopjxXn4Z81qHK2mbjHRO2WfHWGIBrqlzq6v18FjdGWtfhegMXE+YqVwbFJmREaUCimPey7qLP+w5KJG+V/joGyOjuu7swxGhsdcH8eS1D56Lv7JEWahFuPexZ9fbprqSBY1BY3pktMFLOIp9LPs0wcOK3SoA9CO/dSg2B76C5NlW0Fc/Yp0mWCwW2HZgQMOPjqsTaCXYN7kPRa5cLZd+KqXs9lBgnwQNmr5lZ9VYlhWYcURg4eYhQAYearTygs5KCHNM3Qo2KMGrZ1BD5arCgV4SjDmoYERKoRg3p5Aow5oWN5RlSIIwEmL6p6pE2Jxbz7Js2HksE8G1wBhf9rHu1fMSZNiAPdZo4yKuH4eBKmTD9BuayT4CK2XvWnWvyo1pjTHONx1oPRCXwi3sQQfX2WKKM4voepdSIxXnl3FPHS08bZEiN7jmHsTYIjCbIciXdtGxXLh33tJBNp+O66Ozuc7jhyxzZOUrHQkz9ODhuaOKIZk51WWKHpnZ7o5UrUm6vobVeosH+1RHuHHoognyHYJRall17+ey7cinlvC5Ydj2Ui0mtM12dn2d2r2WHVdbRs0cOHKo53rqSIcmF7rLs8rjqPexbJUHDoPtOM66Es7uJ0WuVOvsHAfBWCTTTA0WiE1wP+3tgdVbOuhBPBw5+xWiGauTFHS3saa290yCdy0LfGiqdZUXl0ufdWItHWaXPuNPVPMXFaSpwe8PPhRkokiwP5miBTlIW5wVFskTqjF55YngWqJxQE4v07IRGBcfPVLQaIhigimC+Ky9ATkK4X+yVOh16JXo5DJjG08iyw7RIhNpPNXFLvrzf0VPhXXy1ZdXWnMY5sLPut36LPHJOp5d1r/UXr29ceShgJoGpwP0oWwxbNVyST00oqhkVar1t9QtG6fHpytRNzSMMGzHEDKgHCieJJGGoaz30UlwPjwfrgnmANS3v7KoVqpZqN5ycnCZvYJJLWBsEQiIpUnnqqRUrj1+VFe8cYuXwogni9jkCzIUXWlbMLR2U2aRSx6X/NQujJgy7sspG9oZEqws+gIZaoJd3GqbKgWmCAHVXiLSIZQpQPj7FMADWdGf3WgQHwKyHx8xdVIi1ligelutT7vmmwyzb29U/cwPAWfCaIUedT6YxLNjOjgi+HT4ocvdEyrC0EMXFGCpXyihBy7q4Sb1zcFBDwRA4D2Vfs19EyUYRghYJoCvgngIilhBu4rREQop8nrJMgF4PmaRFJBuYeZrpEJZl8lHXKp05wga4auUEUNwPSvRbo5XliXFLxPBTi5WKKWPq1LGzgFwTzot0UkG404KCRewSw9YRLIyfAMMvdMlwkWk8XFOJWsS8GQ7rXW2nHg6eFaCHl24Yopcsgfyjm3ynSoXqeyefCrnKLXP/VH/AJf8Qotznx/ZRPC1wZWyC17DcT2K2QygPYG1XBIvDJ0uA3MGz7v2WONbQwQPiPMU4QFrx17K4Hvbg49WKL9eXnuqkRauE6cEwThf1sSoQR9eFXBNOEXEEdDaqiWh1bpEMzD2CPf0GnjqpSHv+Or3kgxnhiq/cLj5oUaMP3vKq97VZzNxbiPlC+JbhTrcjTxpMy7oFYmJD0tCrf8AA/nFHoY076m+lwxXU9vlXz8wVaWGb2XmCp1cMRUNEyQRZKygi089FUMXlvwjQI1S4pYTBFj5yVRx92xSsMIAxUOSMtepCEpyNKMp6l9QW6KfpOPZOEfjqjHc40vVeYNZ46YFU9Kv5imxked1nMb3AC8mnhU4A/uGI5lWlb/+CiRtQAxD+XI4ZefZMEP15YqMXBHkardOXwr3NOCgj580JmEeOFXwSRS3Uil/fpkjgiJv+VIn0SwtJMPg89Evd5cCtBhzQiHmoxWssb4Uxsbh6quFt7k91oilk5d0mOUcVNVCdy8gevIKBxdZn2Vbp0ztJ1pRKIisYka1104paeNQmEWWZnsjg2h/clc4xRA/1NwIRQmLXpzDo9Dy6QiORGJpyTP2nMLnwRtl1Gi0y4jie6uVNjRvnBTeKqF834hExFlvNVKSzERYFBEUFeGVFf8AM2aekZDHqkT5jswsL2s92FbSqimReVfrRDvOagvjllgjRhgjBv0FjsmmaM+RWcREXa4oDtY10p0TlwWHzNoF57IRtEJBLhhbULHES9GBGTs9j480qAxE1Iibpwa23BHoY3ibDcRww1ZKnRuP5j56lKMwktXmR4EE0m7nbyJsOiVoxN7L/wBvZRZd7OLlD7qKTx6THggmedVFFp0lm/t/7T3UF2iiikzZ/nIo4rYVFFX6IUVyoKKKQSLPM1UFg8uUUUdKjPN85oJvv6KKLJrGLYv6fMU7+7goopMUFvFbZViii05RWmVZxVzvOiii1/TMyFUootCZ47OauZ/TxHoqUU04AWHVI2r+o6BWoppxk2r+3UdkcX9J0iVqKDIh/wCj/wBpWKCwf7D2UUTDGoookb//2Q=="/>
          <p:cNvSpPr>
            <a:spLocks noChangeAspect="1" noChangeArrowheads="1"/>
          </p:cNvSpPr>
          <p:nvPr/>
        </p:nvSpPr>
        <p:spPr bwMode="auto">
          <a:xfrm>
            <a:off x="155575" y="-1790700"/>
            <a:ext cx="3743325" cy="3743325"/>
          </a:xfrm>
          <a:prstGeom prst="rect">
            <a:avLst/>
          </a:prstGeom>
          <a:noFill/>
          <a:ln w="9525">
            <a:noFill/>
            <a:miter lim="800000"/>
            <a:headEnd/>
            <a:tailEnd/>
          </a:ln>
        </p:spPr>
        <p:txBody>
          <a:bodyPr/>
          <a:lstStyle/>
          <a:p>
            <a:endParaRPr lang="pl-PL">
              <a:latin typeface="Calibri" pitchFamily="34" charset="0"/>
            </a:endParaRPr>
          </a:p>
        </p:txBody>
      </p:sp>
      <p:sp>
        <p:nvSpPr>
          <p:cNvPr id="17412" name="AutoShape 4" descr="data:image/jpeg;base64,/9j/4AAQSkZJRgABAQAAAQABAAD/2wCEAAkGBxQTEhQUExQVFhQXFxQXGBgYGRgYGRgYGBcYFxccHBoaHCggGholHBUXITEhJSorLi4uGB8zODMsNygtLisBCgoKDg0OFxAQFywcFBwsLCwsLCwsLCwsLCwsLCwsLCwsLCwsLCwsLCwsNyw3LDc3LCwsNywrKywrKzcrLCsrK//AABEIAOEA4QMBIgACEQEDEQH/xAAbAAACAwEBAQAAAAAAAAAAAAACAwABBAUGB//EADkQAAECAwUHBAIABQMFAQAAAAEAEQIDITFBUWFxBBKBkaGx8MHR4fEFExQiMkJiUnKSM4KistIG/8QAGQEAAwEBAQAAAAAAAAAAAAAAAAECAwQF/8QAHxEBAQEBAQACAgMAAAAAAAAAAAERAhIhMQRBAzJR/9oADAMBAAIRAxEAPwDwn4WKxnal1nFe3/FwggV9CvDfhnDUcaVrbdxde3/GEU3gbBked68H8n+z0ufp6jZDQV44am5dWRKsrC/EH5XH2GKEMQH78gu5slxBiL3C71XNE1phlWPbi/f6WuXssN7E59VeywHIhaoJQ8+VpIytKg2drK8BQaP8psMm9nON6eGF3VXvPctJyztJ/S9rIhJbP1RGaLLPRCZgFvMn4VZAEQaBWJZx51CqKY7YZG1GJmRSBf8ADnHS7gclBB5nin7/AC4KjNCLICYZF76+PRUZA89logjdXvBPzBrOJP1WvNEJN7eaJxjy5qzEM0/M/wBLaziT8UUMkXnzNkwxRPaOXyqiJu7OpvMPaD9QwVmWMFW9GPr5VSoo7IiL7AnJAGKHBmGIvHZFDMOFNaojDm4zVAXevqn9AMZ8tISZkRy5/HRHEOA1PosUUQFhOpBc9H8Ki05AbRBEbLDffwXM2qCofueudtVvnwjN2srR/OywbRFELaQ446C1ZVrGT9X+MXNWl/sGB5hUpU+P/iIiYRc2fb6XrvxoDXnX5Xiv/wA/GQ1BaBwPRe+/FQuwiAe6rdr10/lTOlc/Mej/ABkygqGyXpdgMItLPlXnevPfjdn/AMRfbTqC2Ni9BscqxgCdbD66rm5T064luMsahMGR6eqzSTE9QGyezitEMWTLeMKLc1CLcxro/og3jg+im+cFUsSsSwM1BB58K4Y8RXmVCfAj4ARL05KfqGGt7ojFcFN1sUsMAlgXDsiBFjBVGWx5q4YnFjeXoCQwsiMsfVFBFn2U/ZqqmEhg5YIYZWfd+qsxG8c/dVv4P0T+AkcrXm3VFun68tVRTMGJwv6ITNscGuFQl8BcUvyrpcUlzbEOKdLjuYjh5RSKZcX5J5BqhAckf6hpxSf3gB6jUFZZ21wg1ccD7URsg+TpoBe9swudtMyK0NS5/ZaZk+UabzxdaZLHOEJuLcX+lj205ZoJ0UVYrL8zq4WTaYyXcBhgtkUgk3ZYjgVl2iWbA2731WdaRzWjz5wqLV+kf6IuQUSN8X/AyTStDbXS5e9/EmwEXWA+htsuXh/wYssOoamRXu/xUTMzHKrdqLf8q70vn6ek2KNrmB5v6L0GyFxQny1lwtiiN4/lN9o4rubLKrQDMuyw5R06EEThiQcdEUMAGQrS5ze1xVyjmenRNAORzW8YVUMOCLvd8KwAr3EYShC2isAKA4KDJk4Sb1gJ0zUBHlFbcUIHliYGIsKoTFoi3VEwHfzRCLRBEM+6hHlUaB7w+EBmC9r+lvdQQKtwYDzJHqjEYCoZW99eyJmyyUCQLic3kZEeyH9txbgnxAJcbYAqrAzTIAaudBb3So5WJDY49VpiGdvdK3Gspw9HosqqOVM/HQb2+YQ4L0YGlASca900TK2g4mzLithtqTy8dUZb0Iph9qGkZI4CRSw3PQ+qyTZZFW7dTcuoZIWTaoAK0HjJWHKw7x/1BUg/joP8/wDj8KKcVr4z+Clg3gFhjYfAvd/jRQFxRrjXlb0XjfwcDgWd3HFe5/EBmqbwLWOVbfha/wA93ur/AE9DsEF7kA9dV3tnkuGNnmK42w2AjkMeFhXYkEm/d17uWJCz5ZdN8sBrz36JsI181SIY+PAnsmft5ZLaYxpoyooWxsQQRC7zmoH8s+UwKmdfOCLeD/HqhfTn7KaIIwqrKpbny/24K98Z8qcSyoGceChKEFBEdOPZPSGIlYa1KML2/CKHQZ4pGY4xUfNCFN5UQt4Yod8YjokxwvYTwFvNDBABjabX72qfR4eYhj1SojnTJHDKGHT4VxQjy1Ohnjmhr+I8ZL3g9Wf0TI5Zx7j17pMUpiDaOfQLKrhoyPmqIQ5K4YRpojg8Fh7okLSZkD3cD3XJ/ISDEIiA9DRssV3916JUyQMG9VXXAleC/h9owHM//Si9x/DjDv7qLLzWnp8I/ByAwoQR64r2+wPTHIhjjovI/i4LC5e240Oq9X+ODWAscWDXYWJfyXem1+npNjhYPVquzLrSIAbO/cOuFsZsP8z4C7G1daRMH+s6GqUZdOlCB7CxEYSLG7faXLmc9bdAb08ROHFnmS2jKpCMe9EwefCGCyxhwUI88sTwl6KGUPL1QJuLcqqwcbfMEyVuNe3magA4KE69+ym9rqUGuEMKBWT4ULur16oJERiZBvCldMaXjFGGTgU+CnH1Rb2KrfToCOqt8VN5WUYAPzyVxnVSE5lDE/BH6BUQGelysQaBQPj7K/2C5mWahgqhb5arlkG/iC6OKMC0q5ynVQjz4UbKzNCK4pkMCuTSKeHwn3UWnd8oon4Gvgv4otQu46jgvSbECGrDW9zXV7dFxNhlQ0oSb/nzuu1s0ljQPC+dON64Or8u6u9s751wp3W6VFi+FR5yWPZoKUDH0XQgkgVLj19OybKnyThukjKmmI4hbpRsL049MVjgBanMbq0yN4D3qOgDBXyzrXBa9qYwPlPlIhixp5cmNfXgtZUCbLg1FY3RSzmlGJ/D7MqMw4sL2s93RsGHEcvOiAjw1S997BFr9hEIb7PM0tAxCGuF9KI4Wx5pcLn3HuiY58G6qoQoKvfcr3tfRD26qF7rE58QJEfMEDYW3sFY8b3VjVKmqEnBEPLUEUXAZH0ZCZ2pF+PK0o0YaTkfOKCOLJLiiHxRJiOvp9vei9DFmZ4FUJNv9WOPAK4TxOnVkuObkW0Ib0Uao+KIjAZWP5ikiJ7TTC0FZp08OK6GIuHy8Kn7xa44OK+XFP0WOhDGM9LPhFDtBZ2BAzXOg2mw0bGzqbeKkW03kQ87cGoqnRWOj/Gf4xch7qLnfxOR6+6ifulj5vsUP0F3NgkijNjWwHPErNssthVqY2gLoS4obAeVlbsFx47LXTkw3+cCbltlTAP7uDFcuGN6X8KrRLiA/tfH7sKuM66cuJ7KNxb5Whr35hYIIjhleE+TDmAfMTYnqLG2S+XK7V0wB/tZYQbwDp64JwINqqVNhzKmhye5VCVYhfyqvUioq4KjDn8K5cJyPNAGqJ5Id3ANmh3W0xdmTBhjUhz5/CGE4cvlEIbx9pkh0bRCQ1wVwnBVFEimCNIOoGfyE6MJbAe1qiqLMYDvzp9oRN3ve7knQwDXBQy8/dIFGAi0jt9qTIQ2Wdvwmkny06VS51Kgt/uJr1SDNGQHrXBnrjWjJJihJc2jB31p5ROjjI9yKPoss6abn5NzNyWrkKnQQu5I0xyI58kv9oNQYKWapM1nd+z5WBkmOLEFxQBr/ZGjDv4jODkfdRZGj/1f+MHuolpY4ey7YDFQ8HtGTMF05Qf+71A5Xc15zYZxIAAENhBoX9129nGIIzs5A0Z1N+GzqSooRYXxazutcue17+mo9VklSwaXjrxxW6VDcxyf4Ckq27JDga+63y4cSTy41WGQbAIq4H0e5bpQDMaHg/QWLSM+jIWFbCmiDEClfpDK0i8z9k4RBXzGdQDBvVRvPZEfLKe6EnNXSWALUW8hfTVQE+OnCWSDgqi4qxmw5KAckwHew+FSLeQxRYtz8qlQkQfMclAhZ80QhP2g1gPZ57ITKKsRRYI4dEfFBYhyVkU8KaYkuLy1GYNIL/XjoNzC/wA4o44sj0B6FMgD3VUYbJFKweFZpsrJ9SuyIUuOAcUrwqdODHsT1NuQKRN2Uij0sAZd2OHLmsscttVF5X6cj+Gy85KLp/oGHnNRLzRr5hsEbBncZ1pg67my51vtded/HzDwusXd2ZqO4Noq1fTRLptXc2aCAlyWbF6LoSY4L6nN/pcjZgCa3X173row5NxPqlGddIAG0U9dQtMki7dxtK5cmcDQE8CC/Ja5RF0VNSPNFcqLHUlw49E3dwbisUuLBycT6JoOIPsrlZ4eRjYhdACbK8x7KCAYFP7JohyZXEEqGJqeivir0CfPsqBvdL3cSi/Xqp0YY+XFRtEEMKIC91QEyhhdAC9iuqfwQtxQoCCkknFL6BscRZYpk6Iljz+6qRT4rAxJyNEmIxW1HTv5qp66VIcMKnotEuNtepXNmiIihrkTzWGZtMYtcEX0s15KZTsejhnVajopopjxXn4Z81qHK2mbjHRO2WfHWGIBrqlzq6v18FjdGWtfhegMXE+YqVwbFJmREaUCimPey7qLP+w5KJG+V/joGyOjuu7swxGhsdcH8eS1D56Lv7JEWahFuPexZ9fbprqSBY1BY3pktMFLOIp9LPs0wcOK3SoA9CO/dSg2B76C5NlW0Fc/Yp0mWCwW2HZgQMOPjqsTaCXYN7kPRa5cLZd+KqXs9lBgnwQNmr5lZ9VYlhWYcURg4eYhQAYearTygs5KCHNM3Qo2KMGrZ1BD5arCgV4SjDmoYERKoRg3p5Aow5oWN5RlSIIwEmL6p6pE2Jxbz7Js2HksE8G1wBhf9rHu1fMSZNiAPdZo4yKuH4eBKmTD9BuayT4CK2XvWnWvyo1pjTHONx1oPRCXwi3sQQfX2WKKM4voepdSIxXnl3FPHS08bZEiN7jmHsTYIjCbIciXdtGxXLh33tJBNp+O66Ozuc7jhyxzZOUrHQkz9ODhuaOKIZk51WWKHpnZ7o5UrUm6vobVeosH+1RHuHHoognyHYJRall17+ey7cinlvC5Ydj2Ui0mtM12dn2d2r2WHVdbRs0cOHKo53rqSIcmF7rLs8rjqPexbJUHDoPtOM66Es7uJ0WuVOvsHAfBWCTTTA0WiE1wP+3tgdVbOuhBPBw5+xWiGauTFHS3saa290yCdy0LfGiqdZUXl0ufdWItHWaXPuNPVPMXFaSpwe8PPhRkokiwP5miBTlIW5wVFskTqjF55YngWqJxQE4v07IRGBcfPVLQaIhigimC+Ky9ATkK4X+yVOh16JXo5DJjG08iyw7RIhNpPNXFLvrzf0VPhXXy1ZdXWnMY5sLPut36LPHJOp5d1r/UXr29ceShgJoGpwP0oWwxbNVyST00oqhkVar1t9QtG6fHpytRNzSMMGzHEDKgHCieJJGGoaz30UlwPjwfrgnmANS3v7KoVqpZqN5ycnCZvYJJLWBsEQiIpUnnqqRUrj1+VFe8cYuXwogni9jkCzIUXWlbMLR2U2aRSx6X/NQujJgy7sspG9oZEqws+gIZaoJd3GqbKgWmCAHVXiLSIZQpQPj7FMADWdGf3WgQHwKyHx8xdVIi1ligelutT7vmmwyzb29U/cwPAWfCaIUedT6YxLNjOjgi+HT4ocvdEyrC0EMXFGCpXyihBy7q4Sb1zcFBDwRA4D2Vfs19EyUYRghYJoCvgngIilhBu4rREQop8nrJMgF4PmaRFJBuYeZrpEJZl8lHXKp05wga4auUEUNwPSvRbo5XliXFLxPBTi5WKKWPq1LGzgFwTzot0UkG404KCRewSw9YRLIyfAMMvdMlwkWk8XFOJWsS8GQ7rXW2nHg6eFaCHl24Yopcsgfyjm3ynSoXqeyefCrnKLXP/VH/AJf8Qotznx/ZRPC1wZWyC17DcT2K2QygPYG1XBIvDJ0uA3MGz7v2WONbQwQPiPMU4QFrx17K4Hvbg49WKL9eXnuqkRauE6cEwThf1sSoQR9eFXBNOEXEEdDaqiWh1bpEMzD2CPf0GnjqpSHv+Or3kgxnhiq/cLj5oUaMP3vKq97VZzNxbiPlC+JbhTrcjTxpMy7oFYmJD0tCrf8AA/nFHoY076m+lwxXU9vlXz8wVaWGb2XmCp1cMRUNEyQRZKygi089FUMXlvwjQI1S4pYTBFj5yVRx92xSsMIAxUOSMtepCEpyNKMp6l9QW6KfpOPZOEfjqjHc40vVeYNZ46YFU9Kv5imxked1nMb3AC8mnhU4A/uGI5lWlb/+CiRtQAxD+XI4ZefZMEP15YqMXBHkardOXwr3NOCgj580JmEeOFXwSRS3Uil/fpkjgiJv+VIn0SwtJMPg89Evd5cCtBhzQiHmoxWssb4Uxsbh6quFt7k91oilk5d0mOUcVNVCdy8gevIKBxdZn2Vbp0ztJ1pRKIisYka1104paeNQmEWWZnsjg2h/clc4xRA/1NwIRQmLXpzDo9Dy6QiORGJpyTP2nMLnwRtl1Gi0y4jie6uVNjRvnBTeKqF834hExFlvNVKSzERYFBEUFeGVFf8AM2aekZDHqkT5jswsL2s92FbSqimReVfrRDvOagvjllgjRhgjBv0FjsmmaM+RWcREXa4oDtY10p0TlwWHzNoF57IRtEJBLhhbULHES9GBGTs9j480qAxE1Iibpwa23BHoY3ibDcRww1ZKnRuP5j56lKMwktXmR4EE0m7nbyJsOiVoxN7L/wBvZRZd7OLlD7qKTx6THggmedVFFp0lm/t/7T3UF2iiikzZ/nIo4rYVFFX6IUVyoKKKQSLPM1UFg8uUUUdKjPN85oJvv6KKLJrGLYv6fMU7+7goopMUFvFbZViii05RWmVZxVzvOiii1/TMyFUootCZ47OauZ/TxHoqUU04AWHVI2r+o6BWoppxk2r+3UdkcX9J0iVqKDIh/wCj/wBpWKCwf7D2UUTDGoookb//2Q=="/>
          <p:cNvSpPr>
            <a:spLocks noChangeAspect="1" noChangeArrowheads="1"/>
          </p:cNvSpPr>
          <p:nvPr/>
        </p:nvSpPr>
        <p:spPr bwMode="auto">
          <a:xfrm>
            <a:off x="155575" y="-1790700"/>
            <a:ext cx="3743325" cy="3743325"/>
          </a:xfrm>
          <a:prstGeom prst="rect">
            <a:avLst/>
          </a:prstGeom>
          <a:noFill/>
          <a:ln w="9525">
            <a:noFill/>
            <a:miter lim="800000"/>
            <a:headEnd/>
            <a:tailEnd/>
          </a:ln>
        </p:spPr>
        <p:txBody>
          <a:bodyPr/>
          <a:lstStyle/>
          <a:p>
            <a:endParaRPr lang="pl-PL">
              <a:latin typeface="Calibri" pitchFamily="34" charset="0"/>
            </a:endParaRPr>
          </a:p>
        </p:txBody>
      </p:sp>
      <p:sp>
        <p:nvSpPr>
          <p:cNvPr id="17413" name="AutoShape 6" descr="data:image/jpeg;base64,/9j/4AAQSkZJRgABAQAAAQABAAD/2wCEAAkGBxQTEhQUExQVFhQXFxQXGBgYGRgYGRgYGBcYFxccHBoaHCggGholHBUXITEhJSorLi4uGB8zODMsNygtLisBCgoKDg0OFxAQFywcFBwsLCwsLCwsLCwsLCwsLCwsLCwsLCwsLCwsLCwsNyw3LDc3LCwsNywrKywrKzcrLCsrK//AABEIAOEA4QMBIgACEQEDEQH/xAAbAAACAwEBAQAAAAAAAAAAAAACAwABBAUGB//EADkQAAECAwUHBAIABQMFAQAAAAEAEQIDITFBUWFxBBKBkaGx8MHR4fEFExQiMkJiUnKSM4KistIG/8QAGQEAAwEBAQAAAAAAAAAAAAAAAAECAwQF/8QAHxEBAQEBAQACAgMAAAAAAAAAAAERAhIhMQRBAzJR/9oADAMBAAIRAxEAPwDwn4WKxnal1nFe3/FwggV9CvDfhnDUcaVrbdxde3/GEU3gbBked68H8n+z0ufp6jZDQV44am5dWRKsrC/EH5XH2GKEMQH78gu5slxBiL3C71XNE1phlWPbi/f6WuXssN7E59VeywHIhaoJQ8+VpIytKg2drK8BQaP8psMm9nON6eGF3VXvPctJyztJ/S9rIhJbP1RGaLLPRCZgFvMn4VZAEQaBWJZx51CqKY7YZG1GJmRSBf8ADnHS7gclBB5nin7/AC4KjNCLICYZF76+PRUZA89logjdXvBPzBrOJP1WvNEJN7eaJxjy5qzEM0/M/wBLaziT8UUMkXnzNkwxRPaOXyqiJu7OpvMPaD9QwVmWMFW9GPr5VSoo7IiL7AnJAGKHBmGIvHZFDMOFNaojDm4zVAXevqn9AMZ8tISZkRy5/HRHEOA1PosUUQFhOpBc9H8Ki05AbRBEbLDffwXM2qCofueudtVvnwjN2srR/OywbRFELaQ446C1ZVrGT9X+MXNWl/sGB5hUpU+P/iIiYRc2fb6XrvxoDXnX5Xiv/wA/GQ1BaBwPRe+/FQuwiAe6rdr10/lTOlc/Mej/ABkygqGyXpdgMItLPlXnevPfjdn/AMRfbTqC2Ni9BscqxgCdbD66rm5T064luMsahMGR6eqzSTE9QGyezitEMWTLeMKLc1CLcxro/og3jg+im+cFUsSsSwM1BB58K4Y8RXmVCfAj4ARL05KfqGGt7ojFcFN1sUsMAlgXDsiBFjBVGWx5q4YnFjeXoCQwsiMsfVFBFn2U/ZqqmEhg5YIYZWfd+qsxG8c/dVv4P0T+AkcrXm3VFun68tVRTMGJwv6ITNscGuFQl8BcUvyrpcUlzbEOKdLjuYjh5RSKZcX5J5BqhAckf6hpxSf3gB6jUFZZ21wg1ccD7URsg+TpoBe9swudtMyK0NS5/ZaZk+UabzxdaZLHOEJuLcX+lj205ZoJ0UVYrL8zq4WTaYyXcBhgtkUgk3ZYjgVl2iWbA2731WdaRzWjz5wqLV+kf6IuQUSN8X/AyTStDbXS5e9/EmwEXWA+htsuXh/wYssOoamRXu/xUTMzHKrdqLf8q70vn6ek2KNrmB5v6L0GyFxQny1lwtiiN4/lN9o4rubLKrQDMuyw5R06EEThiQcdEUMAGQrS5ze1xVyjmenRNAORzW8YVUMOCLvd8KwAr3EYShC2isAKA4KDJk4Sb1gJ0zUBHlFbcUIHliYGIsKoTFoi3VEwHfzRCLRBEM+6hHlUaB7w+EBmC9r+lvdQQKtwYDzJHqjEYCoZW99eyJmyyUCQLic3kZEeyH9txbgnxAJcbYAqrAzTIAaudBb3So5WJDY49VpiGdvdK3Gspw9HosqqOVM/HQb2+YQ4L0YGlASca900TK2g4mzLithtqTy8dUZb0Iph9qGkZI4CRSw3PQ+qyTZZFW7dTcuoZIWTaoAK0HjJWHKw7x/1BUg/joP8/wDj8KKcVr4z+Clg3gFhjYfAvd/jRQFxRrjXlb0XjfwcDgWd3HFe5/EBmqbwLWOVbfha/wA93ur/AE9DsEF7kA9dV3tnkuGNnmK42w2AjkMeFhXYkEm/d17uWJCz5ZdN8sBrz36JsI181SIY+PAnsmft5ZLaYxpoyooWxsQQRC7zmoH8s+UwKmdfOCLeD/HqhfTn7KaIIwqrKpbny/24K98Z8qcSyoGceChKEFBEdOPZPSGIlYa1KML2/CKHQZ4pGY4xUfNCFN5UQt4Yod8YjokxwvYTwFvNDBABjabX72qfR4eYhj1SojnTJHDKGHT4VxQjy1Ohnjmhr+I8ZL3g9Wf0TI5Zx7j17pMUpiDaOfQLKrhoyPmqIQ5K4YRpojg8Fh7okLSZkD3cD3XJ/ISDEIiA9DRssV3916JUyQMG9VXXAleC/h9owHM//Si9x/DjDv7qLLzWnp8I/ByAwoQR64r2+wPTHIhjjovI/i4LC5e240Oq9X+ODWAscWDXYWJfyXem1+npNjhYPVquzLrSIAbO/cOuFsZsP8z4C7G1daRMH+s6GqUZdOlCB7CxEYSLG7faXLmc9bdAb08ROHFnmS2jKpCMe9EwefCGCyxhwUI88sTwl6KGUPL1QJuLcqqwcbfMEyVuNe3magA4KE69+ym9rqUGuEMKBWT4ULur16oJERiZBvCldMaXjFGGTgU+CnH1Rb2KrfToCOqt8VN5WUYAPzyVxnVSE5lDE/BH6BUQGelysQaBQPj7K/2C5mWahgqhb5arlkG/iC6OKMC0q5ynVQjz4UbKzNCK4pkMCuTSKeHwn3UWnd8oon4Gvgv4otQu46jgvSbECGrDW9zXV7dFxNhlQ0oSb/nzuu1s0ljQPC+dON64Or8u6u9s751wp3W6VFi+FR5yWPZoKUDH0XQgkgVLj19OybKnyThukjKmmI4hbpRsL049MVjgBanMbq0yN4D3qOgDBXyzrXBa9qYwPlPlIhixp5cmNfXgtZUCbLg1FY3RSzmlGJ/D7MqMw4sL2s93RsGHEcvOiAjw1S997BFr9hEIb7PM0tAxCGuF9KI4Wx5pcLn3HuiY58G6qoQoKvfcr3tfRD26qF7rE58QJEfMEDYW3sFY8b3VjVKmqEnBEPLUEUXAZH0ZCZ2pF+PK0o0YaTkfOKCOLJLiiHxRJiOvp9vei9DFmZ4FUJNv9WOPAK4TxOnVkuObkW0Ib0Uao+KIjAZWP5ikiJ7TTC0FZp08OK6GIuHy8Kn7xa44OK+XFP0WOhDGM9LPhFDtBZ2BAzXOg2mw0bGzqbeKkW03kQ87cGoqnRWOj/Gf4xch7qLnfxOR6+6ifulj5vsUP0F3NgkijNjWwHPErNssthVqY2gLoS4obAeVlbsFx47LXTkw3+cCbltlTAP7uDFcuGN6X8KrRLiA/tfH7sKuM66cuJ7KNxb5Whr35hYIIjhleE+TDmAfMTYnqLG2S+XK7V0wB/tZYQbwDp64JwINqqVNhzKmhye5VCVYhfyqvUioq4KjDn8K5cJyPNAGqJ5Id3ANmh3W0xdmTBhjUhz5/CGE4cvlEIbx9pkh0bRCQ1wVwnBVFEimCNIOoGfyE6MJbAe1qiqLMYDvzp9oRN3ve7knQwDXBQy8/dIFGAi0jt9qTIQ2Wdvwmkny06VS51Kgt/uJr1SDNGQHrXBnrjWjJJihJc2jB31p5ROjjI9yKPoss6abn5NzNyWrkKnQQu5I0xyI58kv9oNQYKWapM1nd+z5WBkmOLEFxQBr/ZGjDv4jODkfdRZGj/1f+MHuolpY4ey7YDFQ8HtGTMF05Qf+71A5Xc15zYZxIAAENhBoX9129nGIIzs5A0Z1N+GzqSooRYXxazutcue17+mo9VklSwaXjrxxW6VDcxyf4Ckq27JDga+63y4cSTy41WGQbAIq4H0e5bpQDMaHg/QWLSM+jIWFbCmiDEClfpDK0i8z9k4RBXzGdQDBvVRvPZEfLKe6EnNXSWALUW8hfTVQE+OnCWSDgqi4qxmw5KAckwHew+FSLeQxRYtz8qlQkQfMclAhZ80QhP2g1gPZ57ITKKsRRYI4dEfFBYhyVkU8KaYkuLy1GYNIL/XjoNzC/wA4o44sj0B6FMgD3VUYbJFKweFZpsrJ9SuyIUuOAcUrwqdODHsT1NuQKRN2Uij0sAZd2OHLmsscttVF5X6cj+Gy85KLp/oGHnNRLzRr5hsEbBncZ1pg67my51vtded/HzDwusXd2ZqO4Noq1fTRLptXc2aCAlyWbF6LoSY4L6nN/pcjZgCa3X173row5NxPqlGddIAG0U9dQtMki7dxtK5cmcDQE8CC/Ja5RF0VNSPNFcqLHUlw49E3dwbisUuLBycT6JoOIPsrlZ4eRjYhdACbK8x7KCAYFP7JohyZXEEqGJqeivir0CfPsqBvdL3cSi/Xqp0YY+XFRtEEMKIC91QEyhhdAC9iuqfwQtxQoCCkknFL6BscRZYpk6Iljz+6qRT4rAxJyNEmIxW1HTv5qp66VIcMKnotEuNtepXNmiIihrkTzWGZtMYtcEX0s15KZTsejhnVajopopjxXn4Z81qHK2mbjHRO2WfHWGIBrqlzq6v18FjdGWtfhegMXE+YqVwbFJmREaUCimPey7qLP+w5KJG+V/joGyOjuu7swxGhsdcH8eS1D56Lv7JEWahFuPexZ9fbprqSBY1BY3pktMFLOIp9LPs0wcOK3SoA9CO/dSg2B76C5NlW0Fc/Yp0mWCwW2HZgQMOPjqsTaCXYN7kPRa5cLZd+KqXs9lBgnwQNmr5lZ9VYlhWYcURg4eYhQAYearTygs5KCHNM3Qo2KMGrZ1BD5arCgV4SjDmoYERKoRg3p5Aow5oWN5RlSIIwEmL6p6pE2Jxbz7Js2HksE8G1wBhf9rHu1fMSZNiAPdZo4yKuH4eBKmTD9BuayT4CK2XvWnWvyo1pjTHONx1oPRCXwi3sQQfX2WKKM4voepdSIxXnl3FPHS08bZEiN7jmHsTYIjCbIciXdtGxXLh33tJBNp+O66Ozuc7jhyxzZOUrHQkz9ODhuaOKIZk51WWKHpnZ7o5UrUm6vobVeosH+1RHuHHoognyHYJRall17+ey7cinlvC5Ydj2Ui0mtM12dn2d2r2WHVdbRs0cOHKo53rqSIcmF7rLs8rjqPexbJUHDoPtOM66Es7uJ0WuVOvsHAfBWCTTTA0WiE1wP+3tgdVbOuhBPBw5+xWiGauTFHS3saa290yCdy0LfGiqdZUXl0ufdWItHWaXPuNPVPMXFaSpwe8PPhRkokiwP5miBTlIW5wVFskTqjF55YngWqJxQE4v07IRGBcfPVLQaIhigimC+Ky9ATkK4X+yVOh16JXo5DJjG08iyw7RIhNpPNXFLvrzf0VPhXXy1ZdXWnMY5sLPut36LPHJOp5d1r/UXr29ceShgJoGpwP0oWwxbNVyST00oqhkVar1t9QtG6fHpytRNzSMMGzHEDKgHCieJJGGoaz30UlwPjwfrgnmANS3v7KoVqpZqN5ycnCZvYJJLWBsEQiIpUnnqqRUrj1+VFe8cYuXwogni9jkCzIUXWlbMLR2U2aRSx6X/NQujJgy7sspG9oZEqws+gIZaoJd3GqbKgWmCAHVXiLSIZQpQPj7FMADWdGf3WgQHwKyHx8xdVIi1ligelutT7vmmwyzb29U/cwPAWfCaIUedT6YxLNjOjgi+HT4ocvdEyrC0EMXFGCpXyihBy7q4Sb1zcFBDwRA4D2Vfs19EyUYRghYJoCvgngIilhBu4rREQop8nrJMgF4PmaRFJBuYeZrpEJZl8lHXKp05wga4auUEUNwPSvRbo5XliXFLxPBTi5WKKWPq1LGzgFwTzot0UkG404KCRewSw9YRLIyfAMMvdMlwkWk8XFOJWsS8GQ7rXW2nHg6eFaCHl24Yopcsgfyjm3ynSoXqeyefCrnKLXP/VH/AJf8Qotznx/ZRPC1wZWyC17DcT2K2QygPYG1XBIvDJ0uA3MGz7v2WONbQwQPiPMU4QFrx17K4Hvbg49WKL9eXnuqkRauE6cEwThf1sSoQR9eFXBNOEXEEdDaqiWh1bpEMzD2CPf0GnjqpSHv+Or3kgxnhiq/cLj5oUaMP3vKq97VZzNxbiPlC+JbhTrcjTxpMy7oFYmJD0tCrf8AA/nFHoY076m+lwxXU9vlXz8wVaWGb2XmCp1cMRUNEyQRZKygi089FUMXlvwjQI1S4pYTBFj5yVRx92xSsMIAxUOSMtepCEpyNKMp6l9QW6KfpOPZOEfjqjHc40vVeYNZ46YFU9Kv5imxked1nMb3AC8mnhU4A/uGI5lWlb/+CiRtQAxD+XI4ZefZMEP15YqMXBHkardOXwr3NOCgj580JmEeOFXwSRS3Uil/fpkjgiJv+VIn0SwtJMPg89Evd5cCtBhzQiHmoxWssb4Uxsbh6quFt7k91oilk5d0mOUcVNVCdy8gevIKBxdZn2Vbp0ztJ1pRKIisYka1104paeNQmEWWZnsjg2h/clc4xRA/1NwIRQmLXpzDo9Dy6QiORGJpyTP2nMLnwRtl1Gi0y4jie6uVNjRvnBTeKqF834hExFlvNVKSzERYFBEUFeGVFf8AM2aekZDHqkT5jswsL2s92FbSqimReVfrRDvOagvjllgjRhgjBv0FjsmmaM+RWcREXa4oDtY10p0TlwWHzNoF57IRtEJBLhhbULHES9GBGTs9j480qAxE1Iibpwa23BHoY3ibDcRww1ZKnRuP5j56lKMwktXmR4EE0m7nbyJsOiVoxN7L/wBvZRZd7OLlD7qKTx6THggmedVFFp0lm/t/7T3UF2iiikzZ/nIo4rYVFFX6IUVyoKKKQSLPM1UFg8uUUUdKjPN85oJvv6KKLJrGLYv6fMU7+7goopMUFvFbZViii05RWmVZxVzvOiii1/TMyFUootCZ47OauZ/TxHoqUU04AWHVI2r+o6BWoppxk2r+3UdkcX9J0iVqKDIh/wCj/wBpWKCwf7D2UUTDGoookb//2Q=="/>
          <p:cNvSpPr>
            <a:spLocks noChangeAspect="1" noChangeArrowheads="1"/>
          </p:cNvSpPr>
          <p:nvPr/>
        </p:nvSpPr>
        <p:spPr bwMode="auto">
          <a:xfrm>
            <a:off x="155575" y="-1790700"/>
            <a:ext cx="3743325" cy="3743325"/>
          </a:xfrm>
          <a:prstGeom prst="rect">
            <a:avLst/>
          </a:prstGeom>
          <a:noFill/>
          <a:ln w="9525">
            <a:noFill/>
            <a:miter lim="800000"/>
            <a:headEnd/>
            <a:tailEnd/>
          </a:ln>
        </p:spPr>
        <p:txBody>
          <a:bodyPr/>
          <a:lstStyle/>
          <a:p>
            <a:endParaRPr lang="pl-PL">
              <a:latin typeface="Calibri" pitchFamily="34" charset="0"/>
            </a:endParaRPr>
          </a:p>
        </p:txBody>
      </p:sp>
      <p:pic>
        <p:nvPicPr>
          <p:cNvPr id="17414" name="Picture 8" descr="http://www.galeria.com.pl/images/jpgs/zdjecia/1582_midi.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5" name="AutoShape 12" descr="data:image/jpeg;base64,/9j/4AAQSkZJRgABAQAAAQABAAD/2wCEAAkGBhMSERUUExQWFBUWGBgZGBgXGRgZGBgbGBoVGBgYGxoYHCYfHBojHhkYHy8gIycpLCwsFx4xNTAqNScrLCkBCQoKDgwOGg8PGi0kHyQsLCwvLywsLCwsLCwsLCwsLCosLCwsLCwsLCwsLCwsLCwpLCwsLCwsKSwsLCwsLCwsLP/AABEIAKgBLAMBIgACEQEDEQH/xAAcAAABBQEBAQAAAAAAAAAAAAAAAwQFBgcCAQj/xAA+EAABAgQDBQYEBQMEAgMBAAABAhEAAwQhEjFBBQYiUWEHEzJxgZGhscHwI0JS0eEUYvEkM4KSFXKywtIX/8QAGgEAAgMBAQAAAAAAAAAAAAAAAAQBAgMFBv/EADARAAICAQQBAgUCBQUAAAAAAAABAhEDBBIhMUETIgVRYXGhsfAygZHh8RQVIzNC/9oADAMBAAIRAxEAPwDcYIIIACKN2l73S5EgSUzAJkxWFRDKwJAc4mUCkmzRad4KWbMp5iJJCVqDAnLqH0cOHj53r0VFJUFExGIgql4UqxpcG5GIkscwWHlGOST6KyYqmoxzFpKEqmByFYnJDljhOf3yh5tGqmLklKAlKhhISMJdnF2zSxccm6xDKmAJxFHcTsTpUEhrnwpKc8mLvHJrVrU54MDizgL1ALcJv9dIVpFDgpLEzAVAlThi4JA4kv1HuTCC6omYEjEkAE2YnIAh26CE51aTmw5vrnz6tHFBiA5E6+RIz+8hFrA9nkkm2EkB+r2e3UedzG1diUhX9NNX3iSgrCRLSXwKQkBSjZwVAptyAOsYvxYmcaHIX8miV2DvbU0RWZC+7KwMQwpUCzsWUDk/sREwlUrJTPpuCKV2Yb0z62TNM8hSkLACglKQQRkw1cE+oi6w3GSkrRdOwghOfUJQkqWoJSMyogAepiobZ7UqSUmYJajNmJ4UgDhUS/5smGb+TPBKSj2DaQ5252kUlMcOIzVahDMLkXJtmIy7ebfdVVPMxJwgJwoSCCwzPJ3JYxVJ05+FLkPfLLJvK0clYUrMjmHAt5xzp5ZT4Zm+ey27mb4/09VKUpTIW6VDmMPhAUS1wFaZHnG50tfLmJCkLSoKyYjk/vHzDSzWU6bAh7F9X5kkextEpsnaysIWkuzjA5BL3Lk20BBJHIxfHkeNUCdH0lBEJujttNTTIUFpWsJSF4dCwOTnT6xNw/F2rNQgEEESAQQQQAEEEEABBBBAAQQQQAEEEEABDasqVIbCgqzdn9MgfsQ5ggAjjtJeksmwxZ2L3GXwzvCUvaE4gsjEXsb4RfLIaWfnnEtBE2RRHrr5gNpRPXiGg0Kefn82d0s0qSCpOE3tyYwrBEBQQQQQEnii14+c96kKm1c+ZLJONalIVlZRBaxJCmcAjlH0bGLdq+wZ0if3yQV08wh06Bdzh4btYkRjlTorIpC1J7rECZRIuAVBi4xEhWanLksTZ/NOhqsKVhQSUjmEgh+K4Cb8wXvHn9WBgONQKnJSoYsJNgMSnKUlmZ/aGu1BYh21HVOmvT5Qt0UE2dwcN7g8/tsg0dmbhzsLNm2enq0e0NIucUplIK1WdNmPI6BIHMkRrm625AkJZSJSsQ4ioYiHFxfxC+Vh84wyyceUrLJWZ7u1ujNrVi/dy3BM0glPJkAlOI9QbNEv/wDyWuM9SQqUpCbCYskJWC1wlOJTjIg2tmY1yXTowhKSLBizZDRvvOPO7w3QwF/E/sL84wlkyRd8NfJF9iILcndefs5SsU1C0LHEkYgyhkpL26NFxp6kgcTqfyfy/wARFKqJgbEAQeRDBna5zMOadQJuSX+HRuWd4zWpk5qrX34LpJIab7q76gnpQkrXhcJAcuCDb+7O0fPc4sopIZQLKSQxTfVJAY/GPplCTkcxr95xGbc3ckViO7noBuCCOFQI1BFxax6GHHKcvdLszlG+j52QogOWYf5tHQGZUQGDu/p9mLPvL2b1chS1S5apkkFRSZRK1JToCgjG/kD5xUJSmJbSzeVmvrFa8lKFFEAgiySOZyYh75F29I7kLZTIJTq40s2Y9PUCEkrBck3chsxf7+MeUCCSo5DJ/UZemkWsguG6u8Bp5iSmYpkqSVhACQA/GFEjCxGp62e43qgrUzpaZiC6VAEesfOFCqW3FidOHQEM5clJLNn1DkxuW4m3JdRTtLk9x3bDAAyb3cWGeZcPeNtPk91Follgggh8uEEEVneXtApaPhUrHM/Qkh36nTyuekAFmgjHNpdtc9T9xJSkaEuT8f8A8xA1fahtNWUzC+WFAA9ThiaLbWfQMEfO1FvjtNB4apSbuQfxAdSOMKAHk0S1D21V8s/iypU9HPCqUS2ZChiSfaCg2s3OCKnuV2jU+0cSEgypyQ5lqUklSf1II8QFgbAgnLIm2RBUIIIIACCCCAAggggAIIIIACPFR7HhgAExSe16bKFAe8UEqK0iWSH4i+Y1GHFF2yj553926Z1StRIw4iAqxsLBim7PrGWWVKiGVqQt24bZYkkAMSApSgb8jfNgYXoNkTKmoEhLE3dRyCQ2KYeSRa3MtDBC2JSkuH4We4Oh6M0aLufTf04IKCpc4grIYFIHgQ36Rmb3JPQQlOSXZCVlk3S3fk04EuWnXjmFipbOQSdEu/CLCLUVZs19dYjKZeBPCkYlOLlvMt8PSHVPLcAG7KLdOnp1hR5G+PJpQ7KwkEsS9mAD6fKEVKBBVfUEqIGE+ttY6Kxa9m5+7+usIzF5hQSsA5AX8hzMZ5AOplQkEgBZycjnqRz8tXhNRdZGIAglglWgd7c2Y5RyVYuEgoBT+Vr80k6EdLW6Q7o8KiTbELaWd2fr0hbY8kqCzylnBYycuwcEe7ZQ6So5HToR7F4jp6FoUGFrudGDNb6Aw8pjyNjcAl/MXuInTtqXpyXP6kiqhhDu6dCc0joeXn7xWN9Nw5NcnHaXUAcMwZLZ2TMYXT1zD+YNmqMeGwDvfMgvzHtCOJfhAGHQh3A6hXtDu7Y6X7/f4Kvk+aaqimSZkyWtJQtBwrSSLH7uDqCIVpVnCbOD9Onv7RoPbFsEEJq5dyWSsjIg2BPrb/lGcS1kJSM3HzOkb98mbVD/AGcRjCiwSQ4urMXe17t6XjXOxlQUKhQU7d2hziJLBRBxKUXFyLHN8tcbkU9wFPiUWGgAyt7/AAjSeymnmipGFYAS6VhAQQUZgKZiADkS5cK9ZhJRmmyF2bPBEXVbySUFsTl2tl7m0JTt6ZIlrW54EqOVrAloe9fHdbkb+nLuiq9qe/aqVAkyC0xbhShmmw4RyLEEnQEamMdl0a5mJRN3YlZYA8vPO1+sFTVrqakrWSuYpTDqu5U3/LEegSOUL1dOCruwoHBwluYuo/8AsVEN/iNLNowpC0qhSxCJiTMAfBhUHtcAnX0hGeVpIYsGBcZjUhzcaWJzMISQl2J0/NoejA8sv8QspCSbj2e/1iVKizQ6XRzFyyQtbG9yov58JAHmYjqiSWKeIuHccJDf25K/4nrD+QxJZYQB+olj0/zC6RKyXilrvccQ9UqLj3iVOirRCU2JBQtCihSTilzEniQpPX5jkdRn9AdnW+R2hTEzAEz5RwTUjJ2cLD/lULtdiCHLPGHgBlBnFsQBzGik8iH+LGJ3s52sqk2nLST+HOaUvkcQJkq/7YU9MZiW7M5R4N+gggiDIIIIIACCCCAAggggAIIIIAMM7Se0uqNTNp6cmXLlkoOHNZFlEnQO9ozRZW7q0zfIE5xs/bbtKXKkoppaQhdQsTZqgAApKCwxEXJxMf8AjGOhQCXLu3JwCLPlaFJvkoxegU687JyL6lv2eNSkVKnBDFWEEuwvkWIvp8IyfY4xrBHU/P6CNT2ekd1LVoZbEHmksfdgYS1NmkUWJE5RASbAISXJ55trDuXtAqBKCQHPEwcszsOTRDyaszFuq6cLYQSGH72h9LWlA4rDRIck+Q+sJbnfBcm6lF9Ga1hY6f4glJcGzuXD3+ekRtRtVZAUmWlINnVf4CA1k/PvAD+lSQAedhcjrGjlFsih9UYEsVKFiS1mvzUcsz7wlOqpuI933bcJZicdv1guOTtDWdVhsSWSDmD4XHiSQzPyycGI6WmYCCnCmUCzWCWUWN1XDFrAsfWMZSadL8FSdO11GXjGBAsBjucWRHiDkXHo8FJV8QJ1JdnCfNlFwekVeZvhIlTFS5yQQLOoB8TDiwuwChzL262gpnaBYolOkHGEqU4LFyBlmdPnrA45J1L5BaNWlTi74kmWemnm7R7iQXAUDhN2Phbyj5+qdvTClacZKSrEOI2IFwdF5/mytCFFtKYhSilVl5hAbE45BnBF+d3hxJ0VtmxVdTT11POTLIUggpyYvoq+j3BjDZrpXgFiCUgHINn8Q0S9Nt+ZTzipKsKVKTiAdLsUleXNyP8AER+8hSahU1H+3NJUliDcsVJtkX+cXhH5kNnlPMAJdf5SxB1s2hv6xoW5u9UpFMZaEJTPJIUtkpJQAkgApDsDof8AGbUyFve/08+QDfOH+zyRiwFJLeFAJLu9yAxz+MTKKaZbG6kjTxO71IBZV3sW+P28cbVI7lctKiDMBD3LPYt75RUqKvmOEYVgq5gp8/QRYJa2uS55/tHOyz9L7ne02D1nz0e7A3blSUBkX/Uq6y+ZJaz8hEdvVu0ju1KlIwzBd0DNy5BCcyb+piUG0tHhY1xMYLVOMt+53+v0Oo9MnHbSopH/AIOekYjKU2oATxAZPiL2voM9IZyQkzMClol8JZwVAN+UuMz9mNGk7WCrKHrDeq3YM494kYRYElIwqSTxWOZYm8P4vi0d1ZaS+f8Ak5uo0PpxtP8AqZ5Q1IUwYPxMxOYN7AsSCNeULrQhmwtgxOpxxE5Ph65A5/GNJrt3kKlsoFaJYLSwMTpZTowtcXdhqkRnRpFTZqpNNKZ1j8IJOFDMHmEeDXPO7Q7pfiGPVRc48Jd34Oa4NcM5WvCGBBN73uFJbUXy9wY4BPfSWcL7yU2pSRUMkP0b4CLGNxKwK4EJwpRhBWtLrUpsSujAMIi6XdypG0KeXPlLl97UymVmFBCu8UQpDh7LLO4jbFrMGWW2E039GrKzi0uT6Qgggh0TCCCCAAggggAIIIIACCCGm1aZcyRMRLX3a1IUlK/0kggH0MQwPnjtR2+uorpkwECUlpSM8TJd3B1xYorSqgmWbgsL6lv3/mJPefY618IbGlZCg4uQ7sRZ35gRXwAlwcxYhmUPMfvzhJPcrZmL7vzwFeRBbmHJb6Rp+yFoTLOJVgeEc7C/wEZNsgfiE5AfHlGibJQeFRGJPTT0jDUqzWL4LLKrFWwAJB/MWv5aRIyUr/UlR1TMSx9CM/SIYVhlnCohN/yjElfIl7DzaG8zaShZKUKGRAxgX5Mph7co5tOy1lpVLmMe5KZRDFSWCgeRGLTPrCBrmAVOWEKSWYghChk/9ubHTzivUu3JwKe7wIaxDrU75C9sJNna0L1dTMWVLBUtBd+8DINrYUkMwOriJYExTT5+ItgUhSSEsEmUFflvixH21Z4qm294iJypFQolSCOFOEIFnFmt5v5whtaU6MvCCtZSAgKN7i+Yz9XirbQ2gZ0wKWSXYXN+EAB1AObBi97RrjxqXZR8jnaNf3k4lanCigP4lcBLG2dj1ZyPLhcqZLNrnMcIWCPykM4uL+UJVEgEDu0uV3UATmCQQDYBL/O+kdyNoqQkIRPKE5EIK82exa4c6FtYYrjgCRmokqQKguhKTh7tIZRmBiEDRjm+gfURHLrloV3jghJAWEAMM7MbggGx+MSC5pVTOZwXhW6SpRVh4VAuVXGb+hhjtCQErwoUQW4COZ0e5cmKwpcAJ1tLhsC+HUWfEWDeg+MIUEnGpUsqISGIOfF0fIs/vDvaFYgFTEvZPR83HQNyhnSVAGI83/zG+GLk+TXHBTlT6LvsqRTS0ghIfqz3Gd+cPFbalJsAA3waM/XtBXocr/GFU1ainXP4kD9oe2pLg68dseEi8neCWbMPU3hdclMxGJCm+8oz1VQoFuucSVBtlQIuybBvP/EZ5MMMqqSs2hk28xJ5MxjDlE5xEdPnZH3Gv8Q/oNnTpqeBBI5mw9zHmc+jmsmyKs6kdRHZuk6JPdnZneK7xfgBsOZ/YReZJDNaIXZtGpCEo4Aw/WH6m3V4eTFqQHUCBzFx8HtHNzaHVqe+WN1/X9Dj6jULNLv7EomUgFwkP5RxOlpN2Y8+cR6KyzghvgYURVPCryxktjQvta5HIYQCaxcZiGMypvCRqoQcqftVUabb7Jygq1rmABR5l7honYpdNvRKppksTWAmqwYv06gnpFmottSZqsMtYUWJtqAWLeX1j3fwOajpkpzuTb7f4VnM1DW+kPoIidp7zSJCglZL6sHCfP3EMqXfmnWdQk5KORYXHn5PHaefGnTZgWOCEqapTMGJJceRB9jeFY1TTVoAggjwiJA9ggggAwPtP2CaeumLAOGb+IhsgSwV7F4qHfJmpCVg4rsoNbUjokBo+gu0TdsVdIpg65fElsy2Y+vpHzrVHCWSbvd7ZfOOfOLjOiGhFe7s5MwKQy0OMjxEWxcOrPpFroJWDhxFB0P3ZorNFPmrLS8S1BrDO73Ptr9ImZVDXkjDKbJwVJsOZ4naM8kvEmi8Mc5fwpv+RYZW0puREtbWUFJ4hyJIYsYdyNphPipk2ywqIHXQ3iLXRTSjEtCkqSkMoEKPkW5dIaL2qSHKRiGrtLJyvnfRupuIU2qXRaUZQ/iVfcsCqyVMBwSUy1C/GSQwzLBnbkYbHbc5DqUtGBiCyEkg2sQoGxeIMTQSlUpVw5KVF2cXD5KTncc4RmTO9VillOI2ZgCAMgHPFfz1iqh8wFNqb0TJkvu1kHmyEg5uLgZa+cV+dMKS5sDzYvrrn5x3PnBcw2ubEsS/UAZGFdiylLmYSohKbkeuTG1/pDNKCsMcHkkorti+ypE4qJQE92znF4CLuGNweo94fzt25tgghrsFDQZDK8WWhlIZg2TNpyisK2lNTNIGIpQFS0FiRmAHJ1ZmJNtYxhKWTno6ubS4sMUmm2zin2dNSlae7GBVnSXGbHXz+MLT6nAhKeHvAHJOQGVmHiIf38otex6cplIQUpASkJSHdmDBzz9Iid6djgpMyWkBQ8Vg6gOflEbvd7imbQJQ3wfXgpe1KpJCSlLG7v01+PwhtIXZodjZc6erDKQ6QcL2CXzNzo50i07K7LJxAxzkpP8AakkD1JD31aHI5seNVJiunxzb3VwVOUGiQRLdI4ktZ2Orm2VsurxeU9lycP8Auqc9Et7G/wAYgNrbg1cgfhKEyXmQBhVrkMifIxZamEuExqcZ/wDkr9RUJNkged7c87voSYbyVkqAFySwABJJ6dY6qFKBKZjhYtxO46Ke/rF77KthIL1K2KiSiUM2AspXm4I8k9Yagr6KeptXJLbo7js0yoBUoM0snhHVXM9IvfcCyTmckt8k5AdTHEoMc2SH9WzUeZfKHFlAYSHFxqfU6wxxEVnOU3bETSKGh9Cl/Ypb4w3XIKbvnZ2YPyUnKH8iqYspgTzyP3yhOqUDiHQD/lpEpspZW6iX3ZcWSTcfpV06H6wpKqQY83lnhMpauTRCy68JAJzOQjxvxzRxWZTguZd/f5nU09ziSdXV8TPpCQqxqYi5iAVGYohjnidmyYMftzEVtTeOTKlFKEgqJCUgEFDHNTjQC7EXaEsfwqUq5NppQXvdCO3ttJnTgAHTKyJLAkkOXyytDjZm1J0lfeIWEEE3sRnZxrZr6uLWhHamww2KWEAgWCGZXuGB/iIibVlk4yQXDOQT/PrHUWFQiow8HG1OOcZXLyPK/ai1pWqYSpdy4LXzd3vro0NqLaeIO7YR4Sc+fCWB9fpCFOsTEukqURbwkHytna/7Q2oaJQUoKJCUktisAC5bmSzeQLnOGsaSi0xY1HdPfAlSQOJILKI1DZljbPK/paNQBjAd35yzN7uU6nLkAO46DIxvkgcKXsWHyh3Qtpyh4JR3BBHhMdIk9ggMJrfCcNjo+T6PAAykbwSFzlyBMT3qCxQbG4ez525Rj3aNuAJVcFoUEyJ4UopDYkKBGID+0u4OjEcor28wqJtfMUCqXNM1TlDgoUH8KkEPlmCDEvtSqnqwzZyzNOADEopdgwuA3VyB1jnZM25UuxvS4ozlun0vydUsmXJSES0gJAyGd7kk5kl8zEhTEn+P40iDpZ7OXD5n71h5JrSDZbNkOUc2UeT0sKSpE0qURnrFa3g2GglU1IImMSwyWWyV1b82cT8iuKgBiKn5nlCFdNSrIYVNY6Hz5X1EDuHuiUyY1li4TRSlLkLA7tZSsi4WwHoXb6wjNp1puAT1sL6XGcd7Z3Zmy0moCFKlKUolQYgHEXBvbiBH7wy2FQzJ80S5aiNSpjhSOZ5nkNYce1R33weYcJKWzyN0yJkw4UBSznhSCo+bDSJyi2dPkB50pctzYqDOLaiz/GNK2FsaVTpwykgPdRzUo8yYmlSUrQUrAUCGL8jmI89n+NJy2qPt+fk6OnwejJTfZlUusL6w4/r/ACvnD7eDcybICpkr8SW74QDjSP8A7Ae8VQVIOsPYcsc0d0HaOwssWT1PtVQPDDmbXY0KCtQfkYrcupaPZ+0gGD3V9n9o0cZPgmWSNWy27syQAAMtIvdCABFI3YlzJ6gmUgqYB+SRzJ0jQZG7U8DxoB5cXzaJx4ZybaVnPz5IRSjdHSiG++cQ28m0e6SlKLqmEpB5WZx1ciH9Ts+ol5pxjmji56ZxyvYKpiUrmFlpulJbPqdDF5Y8kriouxKUlXDKTvtucKhBmS7T0i3JYH5T15HSJfs6pz/RU6mZ0gHmFXBfq4I9YdVFWzg2bPof4iBo97E0UyehSCuUohaAhgpKl+IMWDEgqfm/OHdHn2+yROeNx3l9mIs3Kx93B8oeS51rp9rj3irbG36papQQlRTMYMFcK/IflV6E+USldWypKcUxZAcDwOXPzjqXFq7EbTRIFOIEML2L3A848WlKUgJ8KRbqecV+VvtSlYQ00uSASlkEhuXNzoRwvETtrtBl4sElWJRLYwklKfIanrl1iFli1aZaKcuhPffajqRITckhUzoMwD5/SKvP2h+MUvZLD4An5x5UVCZYM0LKytRImFuPNxcsWPz0e7OZtFKrqSlhYKdhd9XJw6i1/YHjZ1/qJ7144Q3g1scMkq4J2XtUOCplNk92/mOKyqlTbKSDf5aHpo0VmbUrCsLFzkBd/Jo4nVykFlWN/wCbjOMFCZ1/VxSRYJ9alKk4ThYMwyI5EdOecSFTsmjmSpc5Tic90g2UMRuoGw6lLG4ip7NqAs4irVgL52AcjLMe8TNRImEK0DAkH9L3OHP3izwN022q/P0f0ORrdRB+yK/f0PE1JSkiWADcsm3lmokG4vc69YXk1KlAiYUsbEK5C9j4vflzhr/ToBxBbgvw3zfNxk/UecLSaYr4HILtiDEgn1YjKz+UXmlXByx52XbR7naaEpOOXNCpYOoB4wbpBzDGwzje4w/cLddSK9E6ctIlSwVpIfiVkkFxYXUbP4Y2qXVoVkoF+Rjo6fJCqtAhaE1mFI8IhtkgYjtvbdl0koTZr4MQSWuQ+VtYkozjtT2uCZdMoKSl8RWcQSSBZI0VmLnKMs83CDa7Apu+1bTztoqm0rngCFG3dqU7laG5ixOresQdUpU44RLQAm2IDPUkDmb3jikk4VTOT28sIh33wFhpHNc7bZ3NPgjLFHd9zxMlgwL/ADjlRSRne9jZrczrCFZUEB/dvQ6RFTawqLAFRimxyQ3kzxxK2WOnUoXsALkOMh1/iFKiucXaxzGY9fSICnnKuCpiMwMr6H9o8/r1BwovyjJ43Qv/ALljtfujTN2qn/QpSyJiTjxS7OUlSuuouxz5iIXYGxpdMqZ3d8ayoFmIT+RHNk39zEXQ7ZJlyxhICeFJZ2YWZYDg2yNondnTfzHMxz9dOUYbF0ykNk36iLHINodypwEQ6auPU1EeZlibNmrLEqYFpIb0jDa/daplTZiAgBCVKwlSgHQ5wn2aNepqtoa7y7EFZIUgKwTG4FtkeX/qcjD2h1j02SpdSq/p9TCcZJe0x+dRzUj8pPIKERklSu8OLMRa6ndlcoCVOlBK28ab42/Mk/ve+UeHdRLYuIFuceujmxte3m/KKwxZ505dGsblJTIp5ctLOwUsjVRzP0HQCLcKoARlG4u8BK1yleJKU4RzAsSPVveLcapWK5KR0MNYctRoTzY3udlnXtADIu8VLfbaE6WjGkYUkgFQBID6nQcr6w4qdsoSMwSPhEDtXa/9XJMkqICsyHYAEE56xOaftdsxVRdsrp2uSLqfzb6NEJUy50ycSlJYgBzYWvr6xZF0UuUlki9mtiUR987QxnVZ1IAe/wDIHpHPxQReeqtbYogazYiiPxCH6Bx7fs0Lq25OnDulTFrEsBw6gOHJyHOR8R5R3VbSlhwniNxkWFviOkRf9SGdTl3w8LMC9mLjmX6w47aEyQmyw3E4DGyTiZh15Pz16wxkS+IplkHmXN3yuCDk+Zu5aE5alO6mAazFizGwIyzj1E1lk2x3dRBCgLMbFjmWzJ9ohLiibfQvWygBhvhDDCCQnzBOastRn1Dpd4CXJBULOC6gMmN72yAy56xzUTUrJwkkANhKgkv+ochkWbneGsomWpw4dy5v0zGeoGhbyMaQhwBJ0uBWLEomzJDAvwmxxlySzPdn1aOKukM2WUHhUL5OzXuomxbUnInnDCXWKOJAYhVgcnzdnztpnprDyRWkgas9yGcBuHPyuGiHBx5RKbi7Qvs7Zy5EsEguLCxS5JzDi+eoy5RxOrFkMVYVoskqcO+dyX6awvSbfmUmEJTjkl8UlTkEHMAl2I5mx+MFdQSJjzadf4RF5ZT4C+RBB4bfYjNq+WDdu2NDWqthxANd2Z/WzfzEjR1uDLE58RLgeV7t5jWImVX3IwizBiLerEFvKF5Nb3YwuXtqAMs3GXkQ+cZzx2uiDS9m7Dp5tMJorlU8xmIUpOHhsOFwT5g6ww2KK2YoYJqiAoso5Fj4gSHY5xGbubXQEuUDE/iZCtOYFh+8Ppm3502ySUp5jLT3/mOfmSfCVV5LLk2OhqcaAXBLDE3PWF2jO+zmsV360YioFDl3zBDN7mNFjvaTM82K330DR48VHtA3C/8AIoTgm91MS4xEFQY9AoMeutuUWHadStICZaCsnlYD1il1O9U3GZcvGVA5I4ri7PrflFdRqYY/bNFWZ1t6tplVKhTJCQjgmpSGQZktSkKWhlEYFAJIAy83iLxubxoszs4lT0LnGnm0lSty6byllrYpaXwvmcIBck9IzPakmbImGXNlrlqFmUkh9Azi46iF5xv3LydrS6hPGovwLIRndxd3vblHktCEgAF1HNsh5P0iKVXnwuWeEplaorGA4bBm+MU2N9nP1UnKTXgfbUUhBSzhSiw5esIKrZaA5GM8gdep0jutqQmTxEmYSCCADcX4h+nOEdq0CDMJQ6UqALZseY6dOsWST7EyRpdsqWlKMIGtsrxZaWqa0UrZySkANeJr+vwAczaENVg3v2nQw6iMY02W+ROeHSFxXKWrKkgAsVa8hzicpyGAGkcLNi2dnRhk3dD+UuHkmraI5JhOpqQkQm8e50a1ZzvXtJBlHFno2YNhFYlbUAGphlvBtArVhB6n6RGEmPSaHDLDiSNISSVDv/yqqeemdLuQTbJwcx0/gRaKTfmVOBIOFf6FZ35c/SM/rZziEdm7GmTi6QyXzP0GsdXHSVyOdqpK7LbtDeAoJU4HKHFJvIwBIxYsz552iEm7DRLAKy5Gpux68oi1baEuzWytnEZF6qqJypSstVVvEohWEeRLWsRpnzvEHW7ScAkuRq566ZREzd5Um2F/S8NpteqZ4EN5xMNPJdlKF5u0mN8uluvzvDhc57li9j75k3t8LxHp2cAxmF30fL+I7xYrAFjlZ4aUUuiSRlT7A2vyu9nvyP7iOZV31KXLZk5agZZ5GOUqSEsXc3NmGnTPrbOBSQkdGFxm2vTO/vEUrAU77C+YvZKWwtoGdn0jnviThUcOVjYFtDf+PKEZwsxDP63s9tI4Ey3gZXkHzaxiaJJCZNSRZr64f/ja2msCJzKJxEs+IMxLZ/A8+UNULDkh2+fMc46lTC1hdxkM3s3vprigoDrbFdiw4TYgufvK3LrDGStTFszmzuRnfn5QbWHdqwAuxINtQwI9C49Ib0sw4s7RMY1HgCaSlLpJcWN9RYF7XD5esdkpuzDyPXk51f7tDKXPtkP5h5SsCHDkWf6mMWqAldkSFqWmWm5WUpCUuHJyFy2oEWTam05NPKVTyyJ1QXStaT+FJ0ISQ2OZo+ST1DRXpNPMKSZSsKglycYQUguCQXfKxI/VGmdku5stNOmomyk4z/tuMki2JjZycjyAIzhaEFkdLv8AT+4dBuBuVOCk1E8qQzFCclHqf0jpmfnpYggjpYcEcKqIHkJyaVCPCkJ8gBCscTZWJJTcYgRaxvax5xs15AxztP3sXLrFCnnTAUoSl0qKQhQKsaW/MSMN3tfM5VGk3oVVqVL2hVMnATKmTJZXgmjDhTiljGlCmvmm1w94su9fZvUS1TJhZUhJfHiDsWYlJu9284pNVstIyFvnHKeVxlU1VlL5IesWMZYAlzd3B6jofKPaaaAp1lhe+USEvZ4USwCWyD3PV+cMaukUSxBaLbo9A3YhTVneTVklgLNzF83iYnTAqXLYXSkP5affWIuo2SUBBQAkMcSiRrpe/OHxpZglCZwKSR+Ugkjm0GRKVNAzqlB+MPJqbMdMx5RFU+1/yFI1d3xe72iTkSETDhRYkKNy90pJa/Nm9YwlFp00QSuy5wYMYnpNREPsXdXvwJkmYUnCMSNMQzPyiy0G49Q91BoQy6GeR3Hk6+HNFR+QgusCQ5LRVttbwLU4lj1P0jSkdnhV41P0hzL7OZOoeGNN8K2PdPlkz1S6RhsqaX4nfV4cLmBo2id2Y06tGiJrOxuSclKHkY6noSIWqVGZbJ2KJy8SvAD/ANjy6jm0Waqny5UvAAA2RDh75BshBtvYRpiZKRZAABbMHI+2cV6qUrCxUwyYatzaEpW5U/Ahmm5ysitubTK1E/LpYPDKn2LMmMoghOlrnqAfnD3Z0pK56UqFgCW0JGTj4+kWOprMTBhYFxGzyen7UY0VuTu+kXP36w6/pEoFm6PnDuZUNYJsIbTVKIyaKuU5EkVXTOXL/PWG1NUgcJtq/wBIez6cqsA56awtR7pz137sgQ5jjxySkJGa5tYlhfXy+9IJuVzrpmeh5w6rN3piMwRztDJaGGQtziaJosext0k+Keod2EuSCpIBJdgojDYdb5Xhqdm0uBS0zRdREtM38MOCMRUpJ4gAQ2l7vEKatavHMURaxJKQ2TA5fzCE6cSGdgPrrGSxzb5kHBMTt06hgU4Zn9stSCQDd/ECQXLMDlDGimKRPlllBSZst0lJCuFSSoEEOMibxI7iSkKrEGdhw4VpBUxAJSyWxCzXbLOLPvNRoliWoji7tKcajiWSlwFFQZ1MzlolTqfpyN4Yt1eCrb0bLloAAICwpR/uW5v8bxDq2RMQl1BgcheJ+fIRULK+8SioYeJ8E1gACLHCtrkZW0uY7pdkzVJPerCTy8RvcXFso3j0OYtGp9ldRMw9RyiSppoAB8RsDZm/iEq+UuSThuFMHGmfzyhxOpGkImBQZSiMOtnv839Ixm/mIZMbhJx+Q52VUgk4lYefL7sI+i9y5xVRSQoMUpwsyh4bAgKAsQx1HUx847LnIQtJYKF3zL2OTXd2aPpXdmSUUslJSlBwA4UkkXuC5AJJdyeZMRgX/I66MiUgggh4AggggA5WlwRGdSuyXEsmbOGBzZAuR62T6PBBGWTDDJW4hpM7ruyiTLdcjEtZNkrwlKAxdrAvkLmIWp7MKlf5EJ64h9IIIwnoscnfK+xG1EpT9lMldOhE9Ke8AYqTmzkgPrnDeR2MSZawqXNKR+YFAJI6F7HreCCN1hglVE0J1HYdSEkpXMS40ULHncfA2hpS9iakBf8AqQVfkOAp/wCxxHTlBBEvFF9oKO5PZbVyAFyZ4KwQpgSL9Cc/WNK2VIWJSO9bvMIxNk8EERDDHG7iT0PQmPcMewRqB5hjxUt4IIAKhvlu+ZyeEXGRGfl5dIzuduHVFwE2++cEEYyxxcrZbtENVdmVUlWO6SLgjSGlQZqCQpGMjUWggimSKfaLKKYtQbKqJzBEhXqSfpFp2T2U1E0vOVgHIZwQReGOK5ozovuxezumkAMgE8zeLDL2NLAYJHtBBGwDCu3TkzM0CKrtbsplLfDY9IIIrtRNsqW0ux6YPCp/SKvX9m0+XmCR5QQRVqiyGEjZSpZCGuSwHUm3xiyb6bNn/wClQkTJktFMhLoQop7zFM7wlgWUQEG+jQQQhmyuGSK+4zvqilVSVYxY2Nzex/eJgVkxsIU2rZdIIIe8HZ0c24y+47oaATpiZa7JWQCfPWLajsllseNV+vxDx7BGbfaOXrv+we7K7J5SVhalrIDFrByC4OVo0XvFykODYM78hHkEY5IL0ZZPNN/YS80StLWBaXHrDgGCCNdJkllwxnLtorJUz//Z"/>
          <p:cNvSpPr>
            <a:spLocks noChangeAspect="1" noChangeArrowheads="1"/>
          </p:cNvSpPr>
          <p:nvPr/>
        </p:nvSpPr>
        <p:spPr bwMode="auto">
          <a:xfrm>
            <a:off x="155575" y="-1265238"/>
            <a:ext cx="4714875" cy="2647951"/>
          </a:xfrm>
          <a:prstGeom prst="rect">
            <a:avLst/>
          </a:prstGeom>
          <a:noFill/>
          <a:ln w="9525">
            <a:noFill/>
            <a:miter lim="800000"/>
            <a:headEnd/>
            <a:tailEnd/>
          </a:ln>
        </p:spPr>
        <p:txBody>
          <a:bodyPr/>
          <a:lstStyle/>
          <a:p>
            <a:endParaRPr lang="pl-PL">
              <a:latin typeface="Calibri" pitchFamily="34" charset="0"/>
            </a:endParaRPr>
          </a:p>
        </p:txBody>
      </p:sp>
      <p:sp>
        <p:nvSpPr>
          <p:cNvPr id="17416" name="AutoShape 14" descr="data:image/jpeg;base64,/9j/4AAQSkZJRgABAQAAAQABAAD/2wCEAAkGBhMSERUUExQWFBUWGBgZGBgXGRgZGBgbGBoVGBgYGxoYHCYfHBojHhkYHy8gIycpLCwsFx4xNTAqNScrLCkBCQoKDgwOGg8PGi0kHyQsLCwvLywsLCwsLCwsLCwsLCosLCwsLCwsLCwsLCwsLCwpLCwsLCwsKSwsLCwsLCwsLP/AABEIAKgBLAMBIgACEQEDEQH/xAAcAAABBQEBAQAAAAAAAAAAAAAAAwQFBgcCAQj/xAA+EAABAgQDBQYEBQMEAgMBAAABAhEAAwQhEjFBBQYiUWEHEzJxgZGhscHwI0JS0eEUYvEkM4KSFXKywtIX/8QAGgEAAgMBAQAAAAAAAAAAAAAAAAQBAgMFBv/EADARAAICAQQBAgUCBQUAAAAAAAABAhEDBBIhMUETIgVRYXGhsfAygZHh8RQVIzNC/9oADAMBAAIRAxEAPwDcYIIIACKN2l73S5EgSUzAJkxWFRDKwJAc4mUCkmzRad4KWbMp5iJJCVqDAnLqH0cOHj53r0VFJUFExGIgql4UqxpcG5GIkscwWHlGOST6KyYqmoxzFpKEqmByFYnJDljhOf3yh5tGqmLklKAlKhhISMJdnF2zSxccm6xDKmAJxFHcTsTpUEhrnwpKc8mLvHJrVrU54MDizgL1ALcJv9dIVpFDgpLEzAVAlThi4JA4kv1HuTCC6omYEjEkAE2YnIAh26CE51aTmw5vrnz6tHFBiA5E6+RIz+8hFrA9nkkm2EkB+r2e3UedzG1diUhX9NNX3iSgrCRLSXwKQkBSjZwVAptyAOsYvxYmcaHIX8miV2DvbU0RWZC+7KwMQwpUCzsWUDk/sREwlUrJTPpuCKV2Yb0z62TNM8hSkLACglKQQRkw1cE+oi6w3GSkrRdOwghOfUJQkqWoJSMyogAepiobZ7UqSUmYJajNmJ4UgDhUS/5smGb+TPBKSj2DaQ5252kUlMcOIzVahDMLkXJtmIy7ebfdVVPMxJwgJwoSCCwzPJ3JYxVJ05+FLkPfLLJvK0clYUrMjmHAt5xzp5ZT4Zm+ey27mb4/09VKUpTIW6VDmMPhAUS1wFaZHnG50tfLmJCkLSoKyYjk/vHzDSzWU6bAh7F9X5kkextEpsnaysIWkuzjA5BL3Lk20BBJHIxfHkeNUCdH0lBEJujttNTTIUFpWsJSF4dCwOTnT6xNw/F2rNQgEEESAQQQQAEEEEABBBBAAQQQQAEEEEABDasqVIbCgqzdn9MgfsQ5ggAjjtJeksmwxZ2L3GXwzvCUvaE4gsjEXsb4RfLIaWfnnEtBE2RRHrr5gNpRPXiGg0Kefn82d0s0qSCpOE3tyYwrBEBQQQQQEnii14+c96kKm1c+ZLJONalIVlZRBaxJCmcAjlH0bGLdq+wZ0if3yQV08wh06Bdzh4btYkRjlTorIpC1J7rECZRIuAVBi4xEhWanLksTZ/NOhqsKVhQSUjmEgh+K4Cb8wXvHn9WBgONQKnJSoYsJNgMSnKUlmZ/aGu1BYh21HVOmvT5Qt0UE2dwcN7g8/tsg0dmbhzsLNm2enq0e0NIucUplIK1WdNmPI6BIHMkRrm625AkJZSJSsQ4ioYiHFxfxC+Vh84wyyceUrLJWZ7u1ujNrVi/dy3BM0glPJkAlOI9QbNEv/wDyWuM9SQqUpCbCYskJWC1wlOJTjIg2tmY1yXTowhKSLBizZDRvvOPO7w3QwF/E/sL84wlkyRd8NfJF9iILcndefs5SsU1C0LHEkYgyhkpL26NFxp6kgcTqfyfy/wARFKqJgbEAQeRDBna5zMOadQJuSX+HRuWd4zWpk5qrX34LpJIab7q76gnpQkrXhcJAcuCDb+7O0fPc4sopIZQLKSQxTfVJAY/GPplCTkcxr95xGbc3ckViO7noBuCCOFQI1BFxax6GHHKcvdLszlG+j52QogOWYf5tHQGZUQGDu/p9mLPvL2b1chS1S5apkkFRSZRK1JToCgjG/kD5xUJSmJbSzeVmvrFa8lKFFEAgiySOZyYh75F29I7kLZTIJTq40s2Y9PUCEkrBck3chsxf7+MeUCCSo5DJ/UZemkWsguG6u8Bp5iSmYpkqSVhACQA/GFEjCxGp62e43qgrUzpaZiC6VAEesfOFCqW3FidOHQEM5clJLNn1DkxuW4m3JdRTtLk9x3bDAAyb3cWGeZcPeNtPk91Follgggh8uEEEVneXtApaPhUrHM/Qkh36nTyuekAFmgjHNpdtc9T9xJSkaEuT8f8A8xA1fahtNWUzC+WFAA9ThiaLbWfQMEfO1FvjtNB4apSbuQfxAdSOMKAHk0S1D21V8s/iypU9HPCqUS2ZChiSfaCg2s3OCKnuV2jU+0cSEgypyQ5lqUklSf1II8QFgbAgnLIm2RBUIIIIACCCCAAggggAIIIIACPFR7HhgAExSe16bKFAe8UEqK0iWSH4i+Y1GHFF2yj553926Z1StRIw4iAqxsLBim7PrGWWVKiGVqQt24bZYkkAMSApSgb8jfNgYXoNkTKmoEhLE3dRyCQ2KYeSRa3MtDBC2JSkuH4We4Oh6M0aLufTf04IKCpc4grIYFIHgQ36Rmb3JPQQlOSXZCVlk3S3fk04EuWnXjmFipbOQSdEu/CLCLUVZs19dYjKZeBPCkYlOLlvMt8PSHVPLcAG7KLdOnp1hR5G+PJpQ7KwkEsS9mAD6fKEVKBBVfUEqIGE+ttY6Kxa9m5+7+usIzF5hQSsA5AX8hzMZ5AOplQkEgBZycjnqRz8tXhNRdZGIAglglWgd7c2Y5RyVYuEgoBT+Vr80k6EdLW6Q7o8KiTbELaWd2fr0hbY8kqCzylnBYycuwcEe7ZQ6So5HToR7F4jp6FoUGFrudGDNb6Aw8pjyNjcAl/MXuInTtqXpyXP6kiqhhDu6dCc0joeXn7xWN9Nw5NcnHaXUAcMwZLZ2TMYXT1zD+YNmqMeGwDvfMgvzHtCOJfhAGHQh3A6hXtDu7Y6X7/f4Kvk+aaqimSZkyWtJQtBwrSSLH7uDqCIVpVnCbOD9Onv7RoPbFsEEJq5dyWSsjIg2BPrb/lGcS1kJSM3HzOkb98mbVD/AGcRjCiwSQ4urMXe17t6XjXOxlQUKhQU7d2hziJLBRBxKUXFyLHN8tcbkU9wFPiUWGgAyt7/AAjSeymnmipGFYAS6VhAQQUZgKZiADkS5cK9ZhJRmmyF2bPBEXVbySUFsTl2tl7m0JTt6ZIlrW54EqOVrAloe9fHdbkb+nLuiq9qe/aqVAkyC0xbhShmmw4RyLEEnQEamMdl0a5mJRN3YlZYA8vPO1+sFTVrqakrWSuYpTDqu5U3/LEegSOUL1dOCruwoHBwluYuo/8AsVEN/iNLNowpC0qhSxCJiTMAfBhUHtcAnX0hGeVpIYsGBcZjUhzcaWJzMISQl2J0/NoejA8sv8QspCSbj2e/1iVKizQ6XRzFyyQtbG9yov58JAHmYjqiSWKeIuHccJDf25K/4nrD+QxJZYQB+olj0/zC6RKyXilrvccQ9UqLj3iVOirRCU2JBQtCihSTilzEniQpPX5jkdRn9AdnW+R2hTEzAEz5RwTUjJ2cLD/lULtdiCHLPGHgBlBnFsQBzGik8iH+LGJ3s52sqk2nLST+HOaUvkcQJkq/7YU9MZiW7M5R4N+gggiDIIIIIACCCCAAggggAIIIIAMM7Se0uqNTNp6cmXLlkoOHNZFlEnQO9ozRZW7q0zfIE5xs/bbtKXKkoppaQhdQsTZqgAApKCwxEXJxMf8AjGOhQCXLu3JwCLPlaFJvkoxegU687JyL6lv2eNSkVKnBDFWEEuwvkWIvp8IyfY4xrBHU/P6CNT2ekd1LVoZbEHmksfdgYS1NmkUWJE5RASbAISXJ55trDuXtAqBKCQHPEwcszsOTRDyaszFuq6cLYQSGH72h9LWlA4rDRIck+Q+sJbnfBcm6lF9Ga1hY6f4glJcGzuXD3+ekRtRtVZAUmWlINnVf4CA1k/PvAD+lSQAedhcjrGjlFsih9UYEsVKFiS1mvzUcsz7wlOqpuI933bcJZicdv1guOTtDWdVhsSWSDmD4XHiSQzPyycGI6WmYCCnCmUCzWCWUWN1XDFrAsfWMZSadL8FSdO11GXjGBAsBjucWRHiDkXHo8FJV8QJ1JdnCfNlFwekVeZvhIlTFS5yQQLOoB8TDiwuwChzL262gpnaBYolOkHGEqU4LFyBlmdPnrA45J1L5BaNWlTi74kmWemnm7R7iQXAUDhN2Phbyj5+qdvTClacZKSrEOI2IFwdF5/mytCFFtKYhSilVl5hAbE45BnBF+d3hxJ0VtmxVdTT11POTLIUggpyYvoq+j3BjDZrpXgFiCUgHINn8Q0S9Nt+ZTzipKsKVKTiAdLsUleXNyP8AER+8hSahU1H+3NJUliDcsVJtkX+cXhH5kNnlPMAJdf5SxB1s2hv6xoW5u9UpFMZaEJTPJIUtkpJQAkgApDsDof8AGbUyFve/08+QDfOH+zyRiwFJLeFAJLu9yAxz+MTKKaZbG6kjTxO71IBZV3sW+P28cbVI7lctKiDMBD3LPYt75RUqKvmOEYVgq5gp8/QRYJa2uS55/tHOyz9L7ne02D1nz0e7A3blSUBkX/Uq6y+ZJaz8hEdvVu0ju1KlIwzBd0DNy5BCcyb+piUG0tHhY1xMYLVOMt+53+v0Oo9MnHbSopH/AIOekYjKU2oATxAZPiL2voM9IZyQkzMClol8JZwVAN+UuMz9mNGk7WCrKHrDeq3YM494kYRYElIwqSTxWOZYm8P4vi0d1ZaS+f8Ak5uo0PpxtP8AqZ5Q1IUwYPxMxOYN7AsSCNeULrQhmwtgxOpxxE5Ph65A5/GNJrt3kKlsoFaJYLSwMTpZTowtcXdhqkRnRpFTZqpNNKZ1j8IJOFDMHmEeDXPO7Q7pfiGPVRc48Jd34Oa4NcM5WvCGBBN73uFJbUXy9wY4BPfSWcL7yU2pSRUMkP0b4CLGNxKwK4EJwpRhBWtLrUpsSujAMIi6XdypG0KeXPlLl97UymVmFBCu8UQpDh7LLO4jbFrMGWW2E039GrKzi0uT6Qgggh0TCCCCAAggggAIIIIACCCGm1aZcyRMRLX3a1IUlK/0kggH0MQwPnjtR2+uorpkwECUlpSM8TJd3B1xYorSqgmWbgsL6lv3/mJPefY618IbGlZCg4uQ7sRZ35gRXwAlwcxYhmUPMfvzhJPcrZmL7vzwFeRBbmHJb6Rp+yFoTLOJVgeEc7C/wEZNsgfiE5AfHlGibJQeFRGJPTT0jDUqzWL4LLKrFWwAJB/MWv5aRIyUr/UlR1TMSx9CM/SIYVhlnCohN/yjElfIl7DzaG8zaShZKUKGRAxgX5Mph7co5tOy1lpVLmMe5KZRDFSWCgeRGLTPrCBrmAVOWEKSWYghChk/9ubHTzivUu3JwKe7wIaxDrU75C9sJNna0L1dTMWVLBUtBd+8DINrYUkMwOriJYExTT5+ItgUhSSEsEmUFflvixH21Z4qm294iJypFQolSCOFOEIFnFmt5v5whtaU6MvCCtZSAgKN7i+Yz9XirbQ2gZ0wKWSXYXN+EAB1AObBi97RrjxqXZR8jnaNf3k4lanCigP4lcBLG2dj1ZyPLhcqZLNrnMcIWCPykM4uL+UJVEgEDu0uV3UATmCQQDYBL/O+kdyNoqQkIRPKE5EIK82exa4c6FtYYrjgCRmokqQKguhKTh7tIZRmBiEDRjm+gfURHLrloV3jghJAWEAMM7MbggGx+MSC5pVTOZwXhW6SpRVh4VAuVXGb+hhjtCQErwoUQW4COZ0e5cmKwpcAJ1tLhsC+HUWfEWDeg+MIUEnGpUsqISGIOfF0fIs/vDvaFYgFTEvZPR83HQNyhnSVAGI83/zG+GLk+TXHBTlT6LvsqRTS0ghIfqz3Gd+cPFbalJsAA3waM/XtBXocr/GFU1ainXP4kD9oe2pLg68dseEi8neCWbMPU3hdclMxGJCm+8oz1VQoFuucSVBtlQIuybBvP/EZ5MMMqqSs2hk28xJ5MxjDlE5xEdPnZH3Gv8Q/oNnTpqeBBI5mw9zHmc+jmsmyKs6kdRHZuk6JPdnZneK7xfgBsOZ/YReZJDNaIXZtGpCEo4Aw/WH6m3V4eTFqQHUCBzFx8HtHNzaHVqe+WN1/X9Dj6jULNLv7EomUgFwkP5RxOlpN2Y8+cR6KyzghvgYURVPCryxktjQvta5HIYQCaxcZiGMypvCRqoQcqftVUabb7Jygq1rmABR5l7honYpdNvRKppksTWAmqwYv06gnpFmottSZqsMtYUWJtqAWLeX1j3fwOajpkpzuTb7f4VnM1DW+kPoIidp7zSJCglZL6sHCfP3EMqXfmnWdQk5KORYXHn5PHaefGnTZgWOCEqapTMGJJceRB9jeFY1TTVoAggjwiJA9ggggAwPtP2CaeumLAOGb+IhsgSwV7F4qHfJmpCVg4rsoNbUjokBo+gu0TdsVdIpg65fElsy2Y+vpHzrVHCWSbvd7ZfOOfOLjOiGhFe7s5MwKQy0OMjxEWxcOrPpFroJWDhxFB0P3ZorNFPmrLS8S1BrDO73Ptr9ImZVDXkjDKbJwVJsOZ4naM8kvEmi8Mc5fwpv+RYZW0puREtbWUFJ4hyJIYsYdyNphPipk2ywqIHXQ3iLXRTSjEtCkqSkMoEKPkW5dIaL2qSHKRiGrtLJyvnfRupuIU2qXRaUZQ/iVfcsCqyVMBwSUy1C/GSQwzLBnbkYbHbc5DqUtGBiCyEkg2sQoGxeIMTQSlUpVw5KVF2cXD5KTncc4RmTO9VillOI2ZgCAMgHPFfz1iqh8wFNqb0TJkvu1kHmyEg5uLgZa+cV+dMKS5sDzYvrrn5x3PnBcw2ubEsS/UAZGFdiylLmYSohKbkeuTG1/pDNKCsMcHkkorti+ypE4qJQE92znF4CLuGNweo94fzt25tgghrsFDQZDK8WWhlIZg2TNpyisK2lNTNIGIpQFS0FiRmAHJ1ZmJNtYxhKWTno6ubS4sMUmm2zin2dNSlae7GBVnSXGbHXz+MLT6nAhKeHvAHJOQGVmHiIf38otex6cplIQUpASkJSHdmDBzz9Iid6djgpMyWkBQ8Vg6gOflEbvd7imbQJQ3wfXgpe1KpJCSlLG7v01+PwhtIXZodjZc6erDKQ6QcL2CXzNzo50i07K7LJxAxzkpP8AakkD1JD31aHI5seNVJiunxzb3VwVOUGiQRLdI4ktZ2Orm2VsurxeU9lycP8Auqc9Et7G/wAYgNrbg1cgfhKEyXmQBhVrkMifIxZamEuExqcZ/wDkr9RUJNkged7c87voSYbyVkqAFySwABJJ6dY6qFKBKZjhYtxO46Ke/rF77KthIL1K2KiSiUM2AspXm4I8k9Yagr6KeptXJLbo7js0yoBUoM0snhHVXM9IvfcCyTmckt8k5AdTHEoMc2SH9WzUeZfKHFlAYSHFxqfU6wxxEVnOU3bETSKGh9Cl/Ypb4w3XIKbvnZ2YPyUnKH8iqYspgTzyP3yhOqUDiHQD/lpEpspZW6iX3ZcWSTcfpV06H6wpKqQY83lnhMpauTRCy68JAJzOQjxvxzRxWZTguZd/f5nU09ziSdXV8TPpCQqxqYi5iAVGYohjnidmyYMftzEVtTeOTKlFKEgqJCUgEFDHNTjQC7EXaEsfwqUq5NppQXvdCO3ttJnTgAHTKyJLAkkOXyytDjZm1J0lfeIWEEE3sRnZxrZr6uLWhHamww2KWEAgWCGZXuGB/iIibVlk4yQXDOQT/PrHUWFQiow8HG1OOcZXLyPK/ai1pWqYSpdy4LXzd3vro0NqLaeIO7YR4Sc+fCWB9fpCFOsTEukqURbwkHytna/7Q2oaJQUoKJCUktisAC5bmSzeQLnOGsaSi0xY1HdPfAlSQOJILKI1DZljbPK/paNQBjAd35yzN7uU6nLkAO46DIxvkgcKXsWHyh3Qtpyh4JR3BBHhMdIk9ggMJrfCcNjo+T6PAAykbwSFzlyBMT3qCxQbG4ez525Rj3aNuAJVcFoUEyJ4UopDYkKBGID+0u4OjEcor28wqJtfMUCqXNM1TlDgoUH8KkEPlmCDEvtSqnqwzZyzNOADEopdgwuA3VyB1jnZM25UuxvS4ozlun0vydUsmXJSES0gJAyGd7kk5kl8zEhTEn+P40iDpZ7OXD5n71h5JrSDZbNkOUc2UeT0sKSpE0qURnrFa3g2GglU1IImMSwyWWyV1b82cT8iuKgBiKn5nlCFdNSrIYVNY6Hz5X1EDuHuiUyY1li4TRSlLkLA7tZSsi4WwHoXb6wjNp1puAT1sL6XGcd7Z3Zmy0moCFKlKUolQYgHEXBvbiBH7wy2FQzJ80S5aiNSpjhSOZ5nkNYce1R33weYcJKWzyN0yJkw4UBSznhSCo+bDSJyi2dPkB50pctzYqDOLaiz/GNK2FsaVTpwykgPdRzUo8yYmlSUrQUrAUCGL8jmI89n+NJy2qPt+fk6OnwejJTfZlUusL6w4/r/ACvnD7eDcybICpkr8SW74QDjSP8A7Ae8VQVIOsPYcsc0d0HaOwssWT1PtVQPDDmbXY0KCtQfkYrcupaPZ+0gGD3V9n9o0cZPgmWSNWy27syQAAMtIvdCABFI3YlzJ6gmUgqYB+SRzJ0jQZG7U8DxoB5cXzaJx4ZybaVnPz5IRSjdHSiG++cQ28m0e6SlKLqmEpB5WZx1ciH9Ts+ol5pxjmji56ZxyvYKpiUrmFlpulJbPqdDF5Y8kriouxKUlXDKTvtucKhBmS7T0i3JYH5T15HSJfs6pz/RU6mZ0gHmFXBfq4I9YdVFWzg2bPof4iBo97E0UyehSCuUohaAhgpKl+IMWDEgqfm/OHdHn2+yROeNx3l9mIs3Kx93B8oeS51rp9rj3irbG36papQQlRTMYMFcK/IflV6E+USldWypKcUxZAcDwOXPzjqXFq7EbTRIFOIEML2L3A848WlKUgJ8KRbqecV+VvtSlYQ00uSASlkEhuXNzoRwvETtrtBl4sElWJRLYwklKfIanrl1iFli1aZaKcuhPffajqRITckhUzoMwD5/SKvP2h+MUvZLD4An5x5UVCZYM0LKytRImFuPNxcsWPz0e7OZtFKrqSlhYKdhd9XJw6i1/YHjZ1/qJ7144Q3g1scMkq4J2XtUOCplNk92/mOKyqlTbKSDf5aHpo0VmbUrCsLFzkBd/Jo4nVykFlWN/wCbjOMFCZ1/VxSRYJ9alKk4ThYMwyI5EdOecSFTsmjmSpc5Tic90g2UMRuoGw6lLG4ip7NqAs4irVgL52AcjLMe8TNRImEK0DAkH9L3OHP3izwN022q/P0f0ORrdRB+yK/f0PE1JSkiWADcsm3lmokG4vc69YXk1KlAiYUsbEK5C9j4vflzhr/ToBxBbgvw3zfNxk/UecLSaYr4HILtiDEgn1YjKz+UXmlXByx52XbR7naaEpOOXNCpYOoB4wbpBzDGwzje4w/cLddSK9E6ctIlSwVpIfiVkkFxYXUbP4Y2qXVoVkoF+Rjo6fJCqtAhaE1mFI8IhtkgYjtvbdl0koTZr4MQSWuQ+VtYkozjtT2uCZdMoKSl8RWcQSSBZI0VmLnKMs83CDa7Apu+1bTztoqm0rngCFG3dqU7laG5ixOresQdUpU44RLQAm2IDPUkDmb3jikk4VTOT28sIh33wFhpHNc7bZ3NPgjLFHd9zxMlgwL/ADjlRSRne9jZrczrCFZUEB/dvQ6RFTawqLAFRimxyQ3kzxxK2WOnUoXsALkOMh1/iFKiucXaxzGY9fSICnnKuCpiMwMr6H9o8/r1BwovyjJ43Qv/ALljtfujTN2qn/QpSyJiTjxS7OUlSuuouxz5iIXYGxpdMqZ3d8ayoFmIT+RHNk39zEXQ7ZJlyxhICeFJZ2YWZYDg2yNondnTfzHMxz9dOUYbF0ykNk36iLHINodypwEQ6auPU1EeZlibNmrLEqYFpIb0jDa/daplTZiAgBCVKwlSgHQ5wn2aNepqtoa7y7EFZIUgKwTG4FtkeX/qcjD2h1j02SpdSq/p9TCcZJe0x+dRzUj8pPIKERklSu8OLMRa6ndlcoCVOlBK28ab42/Mk/ve+UeHdRLYuIFuceujmxte3m/KKwxZ505dGsblJTIp5ctLOwUsjVRzP0HQCLcKoARlG4u8BK1yleJKU4RzAsSPVveLcapWK5KR0MNYctRoTzY3udlnXtADIu8VLfbaE6WjGkYUkgFQBID6nQcr6w4qdsoSMwSPhEDtXa/9XJMkqICsyHYAEE56xOaftdsxVRdsrp2uSLqfzb6NEJUy50ycSlJYgBzYWvr6xZF0UuUlki9mtiUR987QxnVZ1IAe/wDIHpHPxQReeqtbYogazYiiPxCH6Bx7fs0Lq25OnDulTFrEsBw6gOHJyHOR8R5R3VbSlhwniNxkWFviOkRf9SGdTl3w8LMC9mLjmX6w47aEyQmyw3E4DGyTiZh15Pz16wxkS+IplkHmXN3yuCDk+Zu5aE5alO6mAazFizGwIyzj1E1lk2x3dRBCgLMbFjmWzJ9ohLiibfQvWygBhvhDDCCQnzBOastRn1Dpd4CXJBULOC6gMmN72yAy56xzUTUrJwkkANhKgkv+ochkWbneGsomWpw4dy5v0zGeoGhbyMaQhwBJ0uBWLEomzJDAvwmxxlySzPdn1aOKukM2WUHhUL5OzXuomxbUnInnDCXWKOJAYhVgcnzdnztpnprDyRWkgas9yGcBuHPyuGiHBx5RKbi7Qvs7Zy5EsEguLCxS5JzDi+eoy5RxOrFkMVYVoskqcO+dyX6awvSbfmUmEJTjkl8UlTkEHMAl2I5mx+MFdQSJjzadf4RF5ZT4C+RBB4bfYjNq+WDdu2NDWqthxANd2Z/WzfzEjR1uDLE58RLgeV7t5jWImVX3IwizBiLerEFvKF5Nb3YwuXtqAMs3GXkQ+cZzx2uiDS9m7Dp5tMJorlU8xmIUpOHhsOFwT5g6ww2KK2YoYJqiAoso5Fj4gSHY5xGbubXQEuUDE/iZCtOYFh+8Ppm3502ySUp5jLT3/mOfmSfCVV5LLk2OhqcaAXBLDE3PWF2jO+zmsV360YioFDl3zBDN7mNFjvaTM82K330DR48VHtA3C/8AIoTgm91MS4xEFQY9AoMeutuUWHadStICZaCsnlYD1il1O9U3GZcvGVA5I4ri7PrflFdRqYY/bNFWZ1t6tplVKhTJCQjgmpSGQZktSkKWhlEYFAJIAy83iLxubxoszs4lT0LnGnm0lSty6byllrYpaXwvmcIBck9IzPakmbImGXNlrlqFmUkh9Azi46iF5xv3LydrS6hPGovwLIRndxd3vblHktCEgAF1HNsh5P0iKVXnwuWeEplaorGA4bBm+MU2N9nP1UnKTXgfbUUhBSzhSiw5esIKrZaA5GM8gdep0jutqQmTxEmYSCCADcX4h+nOEdq0CDMJQ6UqALZseY6dOsWST7EyRpdsqWlKMIGtsrxZaWqa0UrZySkANeJr+vwAczaENVg3v2nQw6iMY02W+ROeHSFxXKWrKkgAsVa8hzicpyGAGkcLNi2dnRhk3dD+UuHkmraI5JhOpqQkQm8e50a1ZzvXtJBlHFno2YNhFYlbUAGphlvBtArVhB6n6RGEmPSaHDLDiSNISSVDv/yqqeemdLuQTbJwcx0/gRaKTfmVOBIOFf6FZ35c/SM/rZziEdm7GmTi6QyXzP0GsdXHSVyOdqpK7LbtDeAoJU4HKHFJvIwBIxYsz552iEm7DRLAKy5Gpux68oi1baEuzWytnEZF6qqJypSstVVvEohWEeRLWsRpnzvEHW7ScAkuRq566ZREzd5Um2F/S8NpteqZ4EN5xMNPJdlKF5u0mN8uluvzvDhc57li9j75k3t8LxHp2cAxmF30fL+I7xYrAFjlZ4aUUuiSRlT7A2vyu9nvyP7iOZV31KXLZk5agZZ5GOUqSEsXc3NmGnTPrbOBSQkdGFxm2vTO/vEUrAU77C+YvZKWwtoGdn0jnviThUcOVjYFtDf+PKEZwsxDP63s9tI4Ey3gZXkHzaxiaJJCZNSRZr64f/ja2msCJzKJxEs+IMxLZ/A8+UNULDkh2+fMc46lTC1hdxkM3s3vprigoDrbFdiw4TYgufvK3LrDGStTFszmzuRnfn5QbWHdqwAuxINtQwI9C49Ib0sw4s7RMY1HgCaSlLpJcWN9RYF7XD5esdkpuzDyPXk51f7tDKXPtkP5h5SsCHDkWf6mMWqAldkSFqWmWm5WUpCUuHJyFy2oEWTam05NPKVTyyJ1QXStaT+FJ0ISQ2OZo+ST1DRXpNPMKSZSsKglycYQUguCQXfKxI/VGmdku5stNOmomyk4z/tuMki2JjZycjyAIzhaEFkdLv8AT+4dBuBuVOCk1E8qQzFCclHqf0jpmfnpYggjpYcEcKqIHkJyaVCPCkJ8gBCscTZWJJTcYgRaxvax5xs15AxztP3sXLrFCnnTAUoSl0qKQhQKsaW/MSMN3tfM5VGk3oVVqVL2hVMnATKmTJZXgmjDhTiljGlCmvmm1w94su9fZvUS1TJhZUhJfHiDsWYlJu9284pNVstIyFvnHKeVxlU1VlL5IesWMZYAlzd3B6jofKPaaaAp1lhe+USEvZ4USwCWyD3PV+cMaukUSxBaLbo9A3YhTVneTVklgLNzF83iYnTAqXLYXSkP5affWIuo2SUBBQAkMcSiRrpe/OHxpZglCZwKSR+Ugkjm0GRKVNAzqlB+MPJqbMdMx5RFU+1/yFI1d3xe72iTkSETDhRYkKNy90pJa/Nm9YwlFp00QSuy5wYMYnpNREPsXdXvwJkmYUnCMSNMQzPyiy0G49Q91BoQy6GeR3Hk6+HNFR+QgusCQ5LRVttbwLU4lj1P0jSkdnhV41P0hzL7OZOoeGNN8K2PdPlkz1S6RhsqaX4nfV4cLmBo2id2Y06tGiJrOxuSclKHkY6noSIWqVGZbJ2KJy8SvAD/ANjy6jm0Waqny5UvAAA2RDh75BshBtvYRpiZKRZAABbMHI+2cV6qUrCxUwyYatzaEpW5U/Ahmm5ysitubTK1E/LpYPDKn2LMmMoghOlrnqAfnD3Z0pK56UqFgCW0JGTj4+kWOprMTBhYFxGzyen7UY0VuTu+kXP36w6/pEoFm6PnDuZUNYJsIbTVKIyaKuU5EkVXTOXL/PWG1NUgcJtq/wBIez6cqsA56awtR7pz137sgQ5jjxySkJGa5tYlhfXy+9IJuVzrpmeh5w6rN3piMwRztDJaGGQtziaJosext0k+Keod2EuSCpIBJdgojDYdb5Xhqdm0uBS0zRdREtM38MOCMRUpJ4gAQ2l7vEKatavHMURaxJKQ2TA5fzCE6cSGdgPrrGSxzb5kHBMTt06hgU4Zn9stSCQDd/ECQXLMDlDGimKRPlllBSZst0lJCuFSSoEEOMibxI7iSkKrEGdhw4VpBUxAJSyWxCzXbLOLPvNRoliWoji7tKcajiWSlwFFQZ1MzlolTqfpyN4Yt1eCrb0bLloAAICwpR/uW5v8bxDq2RMQl1BgcheJ+fIRULK+8SioYeJ8E1gACLHCtrkZW0uY7pdkzVJPerCTy8RvcXFso3j0OYtGp9ldRMw9RyiSppoAB8RsDZm/iEq+UuSThuFMHGmfzyhxOpGkImBQZSiMOtnv839Ixm/mIZMbhJx+Q52VUgk4lYefL7sI+i9y5xVRSQoMUpwsyh4bAgKAsQx1HUx847LnIQtJYKF3zL2OTXd2aPpXdmSUUslJSlBwA4UkkXuC5AJJdyeZMRgX/I66MiUgggh4AggggA5WlwRGdSuyXEsmbOGBzZAuR62T6PBBGWTDDJW4hpM7ruyiTLdcjEtZNkrwlKAxdrAvkLmIWp7MKlf5EJ64h9IIIwnoscnfK+xG1EpT9lMldOhE9Ke8AYqTmzkgPrnDeR2MSZawqXNKR+YFAJI6F7HreCCN1hglVE0J1HYdSEkpXMS40ULHncfA2hpS9iakBf8AqQVfkOAp/wCxxHTlBBEvFF9oKO5PZbVyAFyZ4KwQpgSL9Cc/WNK2VIWJSO9bvMIxNk8EERDDHG7iT0PQmPcMewRqB5hjxUt4IIAKhvlu+ZyeEXGRGfl5dIzuduHVFwE2++cEEYyxxcrZbtENVdmVUlWO6SLgjSGlQZqCQpGMjUWggimSKfaLKKYtQbKqJzBEhXqSfpFp2T2U1E0vOVgHIZwQReGOK5ozovuxezumkAMgE8zeLDL2NLAYJHtBBGwDCu3TkzM0CKrtbsplLfDY9IIIrtRNsqW0ux6YPCp/SKvX9m0+XmCR5QQRVqiyGEjZSpZCGuSwHUm3xiyb6bNn/wClQkTJktFMhLoQop7zFM7wlgWUQEG+jQQQhmyuGSK+4zvqilVSVYxY2Nzex/eJgVkxsIU2rZdIIIe8HZ0c24y+47oaATpiZa7JWQCfPWLajsllseNV+vxDx7BGbfaOXrv+we7K7J5SVhalrIDFrByC4OVo0XvFykODYM78hHkEY5IL0ZZPNN/YS80StLWBaXHrDgGCCNdJkllwxnLtorJUz//Z"/>
          <p:cNvSpPr>
            <a:spLocks noChangeAspect="1" noChangeArrowheads="1"/>
          </p:cNvSpPr>
          <p:nvPr/>
        </p:nvSpPr>
        <p:spPr bwMode="auto">
          <a:xfrm>
            <a:off x="155575" y="-1265238"/>
            <a:ext cx="4714875" cy="2647951"/>
          </a:xfrm>
          <a:prstGeom prst="rect">
            <a:avLst/>
          </a:prstGeom>
          <a:noFill/>
          <a:ln w="9525">
            <a:noFill/>
            <a:miter lim="800000"/>
            <a:headEnd/>
            <a:tailEnd/>
          </a:ln>
        </p:spPr>
        <p:txBody>
          <a:bodyPr/>
          <a:lstStyle/>
          <a:p>
            <a:endParaRPr lang="pl-PL">
              <a:latin typeface="Calibri" pitchFamily="34" charset="0"/>
            </a:endParaRPr>
          </a:p>
        </p:txBody>
      </p:sp>
      <p:sp>
        <p:nvSpPr>
          <p:cNvPr id="17417" name="AutoShape 16" descr="data:image/jpeg;base64,/9j/4AAQSkZJRgABAQAAAQABAAD/2wCEAAkGBhMSERUUExQWFBUWGBgZGBgXGRgZGBgbGBoVGBgYGxoYHCYfHBojHhkYHy8gIycpLCwsFx4xNTAqNScrLCkBCQoKDgwOGg8PGi0kHyQsLCwvLywsLCwsLCwsLCwsLCosLCwsLCwsLCwsLCwsLCwpLCwsLCwsKSwsLCwsLCwsLP/AABEIAKgBLAMBIgACEQEDEQH/xAAcAAABBQEBAQAAAAAAAAAAAAAAAwQFBgcCAQj/xAA+EAABAgQDBQYEBQMEAgMBAAABAhEAAwQhEjFBBQYiUWEHEzJxgZGhscHwI0JS0eEUYvEkM4KSFXKywtIX/8QAGgEAAgMBAQAAAAAAAAAAAAAAAAQBAgMFBv/EADARAAICAQQBAgUCBQUAAAAAAAABAhEDBBIhMUETIgVRYXGhsfAygZHh8RQVIzNC/9oADAMBAAIRAxEAPwDcYIIIACKN2l73S5EgSUzAJkxWFRDKwJAc4mUCkmzRad4KWbMp5iJJCVqDAnLqH0cOHj53r0VFJUFExGIgql4UqxpcG5GIkscwWHlGOST6KyYqmoxzFpKEqmByFYnJDljhOf3yh5tGqmLklKAlKhhISMJdnF2zSxccm6xDKmAJxFHcTsTpUEhrnwpKc8mLvHJrVrU54MDizgL1ALcJv9dIVpFDgpLEzAVAlThi4JA4kv1HuTCC6omYEjEkAE2YnIAh26CE51aTmw5vrnz6tHFBiA5E6+RIz+8hFrA9nkkm2EkB+r2e3UedzG1diUhX9NNX3iSgrCRLSXwKQkBSjZwVAptyAOsYvxYmcaHIX8miV2DvbU0RWZC+7KwMQwpUCzsWUDk/sREwlUrJTPpuCKV2Yb0z62TNM8hSkLACglKQQRkw1cE+oi6w3GSkrRdOwghOfUJQkqWoJSMyogAepiobZ7UqSUmYJajNmJ4UgDhUS/5smGb+TPBKSj2DaQ5252kUlMcOIzVahDMLkXJtmIy7ebfdVVPMxJwgJwoSCCwzPJ3JYxVJ05+FLkPfLLJvK0clYUrMjmHAt5xzp5ZT4Zm+ey27mb4/09VKUpTIW6VDmMPhAUS1wFaZHnG50tfLmJCkLSoKyYjk/vHzDSzWU6bAh7F9X5kkextEpsnaysIWkuzjA5BL3Lk20BBJHIxfHkeNUCdH0lBEJujttNTTIUFpWsJSF4dCwOTnT6xNw/F2rNQgEEESAQQQQAEEEEABBBBAAQQQQAEEEEABDasqVIbCgqzdn9MgfsQ5ggAjjtJeksmwxZ2L3GXwzvCUvaE4gsjEXsb4RfLIaWfnnEtBE2RRHrr5gNpRPXiGg0Kefn82d0s0qSCpOE3tyYwrBEBQQQQQEnii14+c96kKm1c+ZLJONalIVlZRBaxJCmcAjlH0bGLdq+wZ0if3yQV08wh06Bdzh4btYkRjlTorIpC1J7rECZRIuAVBi4xEhWanLksTZ/NOhqsKVhQSUjmEgh+K4Cb8wXvHn9WBgONQKnJSoYsJNgMSnKUlmZ/aGu1BYh21HVOmvT5Qt0UE2dwcN7g8/tsg0dmbhzsLNm2enq0e0NIucUplIK1WdNmPI6BIHMkRrm625AkJZSJSsQ4ioYiHFxfxC+Vh84wyyceUrLJWZ7u1ujNrVi/dy3BM0glPJkAlOI9QbNEv/wDyWuM9SQqUpCbCYskJWC1wlOJTjIg2tmY1yXTowhKSLBizZDRvvOPO7w3QwF/E/sL84wlkyRd8NfJF9iILcndefs5SsU1C0LHEkYgyhkpL26NFxp6kgcTqfyfy/wARFKqJgbEAQeRDBna5zMOadQJuSX+HRuWd4zWpk5qrX34LpJIab7q76gnpQkrXhcJAcuCDb+7O0fPc4sopIZQLKSQxTfVJAY/GPplCTkcxr95xGbc3ckViO7noBuCCOFQI1BFxax6GHHKcvdLszlG+j52QogOWYf5tHQGZUQGDu/p9mLPvL2b1chS1S5apkkFRSZRK1JToCgjG/kD5xUJSmJbSzeVmvrFa8lKFFEAgiySOZyYh75F29I7kLZTIJTq40s2Y9PUCEkrBck3chsxf7+MeUCCSo5DJ/UZemkWsguG6u8Bp5iSmYpkqSVhACQA/GFEjCxGp62e43qgrUzpaZiC6VAEesfOFCqW3FidOHQEM5clJLNn1DkxuW4m3JdRTtLk9x3bDAAyb3cWGeZcPeNtPk91Follgggh8uEEEVneXtApaPhUrHM/Qkh36nTyuekAFmgjHNpdtc9T9xJSkaEuT8f8A8xA1fahtNWUzC+WFAA9ThiaLbWfQMEfO1FvjtNB4apSbuQfxAdSOMKAHk0S1D21V8s/iypU9HPCqUS2ZChiSfaCg2s3OCKnuV2jU+0cSEgypyQ5lqUklSf1II8QFgbAgnLIm2RBUIIIIACCCCAAggggAIIIIACPFR7HhgAExSe16bKFAe8UEqK0iWSH4i+Y1GHFF2yj553926Z1StRIw4iAqxsLBim7PrGWWVKiGVqQt24bZYkkAMSApSgb8jfNgYXoNkTKmoEhLE3dRyCQ2KYeSRa3MtDBC2JSkuH4We4Oh6M0aLufTf04IKCpc4grIYFIHgQ36Rmb3JPQQlOSXZCVlk3S3fk04EuWnXjmFipbOQSdEu/CLCLUVZs19dYjKZeBPCkYlOLlvMt8PSHVPLcAG7KLdOnp1hR5G+PJpQ7KwkEsS9mAD6fKEVKBBVfUEqIGE+ttY6Kxa9m5+7+usIzF5hQSsA5AX8hzMZ5AOplQkEgBZycjnqRz8tXhNRdZGIAglglWgd7c2Y5RyVYuEgoBT+Vr80k6EdLW6Q7o8KiTbELaWd2fr0hbY8kqCzylnBYycuwcEe7ZQ6So5HToR7F4jp6FoUGFrudGDNb6Aw8pjyNjcAl/MXuInTtqXpyXP6kiqhhDu6dCc0joeXn7xWN9Nw5NcnHaXUAcMwZLZ2TMYXT1zD+YNmqMeGwDvfMgvzHtCOJfhAGHQh3A6hXtDu7Y6X7/f4Kvk+aaqimSZkyWtJQtBwrSSLH7uDqCIVpVnCbOD9Onv7RoPbFsEEJq5dyWSsjIg2BPrb/lGcS1kJSM3HzOkb98mbVD/AGcRjCiwSQ4urMXe17t6XjXOxlQUKhQU7d2hziJLBRBxKUXFyLHN8tcbkU9wFPiUWGgAyt7/AAjSeymnmipGFYAS6VhAQQUZgKZiADkS5cK9ZhJRmmyF2bPBEXVbySUFsTl2tl7m0JTt6ZIlrW54EqOVrAloe9fHdbkb+nLuiq9qe/aqVAkyC0xbhShmmw4RyLEEnQEamMdl0a5mJRN3YlZYA8vPO1+sFTVrqakrWSuYpTDqu5U3/LEegSOUL1dOCruwoHBwluYuo/8AsVEN/iNLNowpC0qhSxCJiTMAfBhUHtcAnX0hGeVpIYsGBcZjUhzcaWJzMISQl2J0/NoejA8sv8QspCSbj2e/1iVKizQ6XRzFyyQtbG9yov58JAHmYjqiSWKeIuHccJDf25K/4nrD+QxJZYQB+olj0/zC6RKyXilrvccQ9UqLj3iVOirRCU2JBQtCihSTilzEniQpPX5jkdRn9AdnW+R2hTEzAEz5RwTUjJ2cLD/lULtdiCHLPGHgBlBnFsQBzGik8iH+LGJ3s52sqk2nLST+HOaUvkcQJkq/7YU9MZiW7M5R4N+gggiDIIIIIACCCCAAggggAIIIIAMM7Se0uqNTNp6cmXLlkoOHNZFlEnQO9ozRZW7q0zfIE5xs/bbtKXKkoppaQhdQsTZqgAApKCwxEXJxMf8AjGOhQCXLu3JwCLPlaFJvkoxegU687JyL6lv2eNSkVKnBDFWEEuwvkWIvp8IyfY4xrBHU/P6CNT2ekd1LVoZbEHmksfdgYS1NmkUWJE5RASbAISXJ55trDuXtAqBKCQHPEwcszsOTRDyaszFuq6cLYQSGH72h9LWlA4rDRIck+Q+sJbnfBcm6lF9Ga1hY6f4glJcGzuXD3+ekRtRtVZAUmWlINnVf4CA1k/PvAD+lSQAedhcjrGjlFsih9UYEsVKFiS1mvzUcsz7wlOqpuI933bcJZicdv1guOTtDWdVhsSWSDmD4XHiSQzPyycGI6WmYCCnCmUCzWCWUWN1XDFrAsfWMZSadL8FSdO11GXjGBAsBjucWRHiDkXHo8FJV8QJ1JdnCfNlFwekVeZvhIlTFS5yQQLOoB8TDiwuwChzL262gpnaBYolOkHGEqU4LFyBlmdPnrA45J1L5BaNWlTi74kmWemnm7R7iQXAUDhN2Phbyj5+qdvTClacZKSrEOI2IFwdF5/mytCFFtKYhSilVl5hAbE45BnBF+d3hxJ0VtmxVdTT11POTLIUggpyYvoq+j3BjDZrpXgFiCUgHINn8Q0S9Nt+ZTzipKsKVKTiAdLsUleXNyP8AER+8hSahU1H+3NJUliDcsVJtkX+cXhH5kNnlPMAJdf5SxB1s2hv6xoW5u9UpFMZaEJTPJIUtkpJQAkgApDsDof8AGbUyFve/08+QDfOH+zyRiwFJLeFAJLu9yAxz+MTKKaZbG6kjTxO71IBZV3sW+P28cbVI7lctKiDMBD3LPYt75RUqKvmOEYVgq5gp8/QRYJa2uS55/tHOyz9L7ne02D1nz0e7A3blSUBkX/Uq6y+ZJaz8hEdvVu0ju1KlIwzBd0DNy5BCcyb+piUG0tHhY1xMYLVOMt+53+v0Oo9MnHbSopH/AIOekYjKU2oATxAZPiL2voM9IZyQkzMClol8JZwVAN+UuMz9mNGk7WCrKHrDeq3YM494kYRYElIwqSTxWOZYm8P4vi0d1ZaS+f8Ak5uo0PpxtP8AqZ5Q1IUwYPxMxOYN7AsSCNeULrQhmwtgxOpxxE5Ph65A5/GNJrt3kKlsoFaJYLSwMTpZTowtcXdhqkRnRpFTZqpNNKZ1j8IJOFDMHmEeDXPO7Q7pfiGPVRc48Jd34Oa4NcM5WvCGBBN73uFJbUXy9wY4BPfSWcL7yU2pSRUMkP0b4CLGNxKwK4EJwpRhBWtLrUpsSujAMIi6XdypG0KeXPlLl97UymVmFBCu8UQpDh7LLO4jbFrMGWW2E039GrKzi0uT6Qgggh0TCCCCAAggggAIIIIACCCGm1aZcyRMRLX3a1IUlK/0kggH0MQwPnjtR2+uorpkwECUlpSM8TJd3B1xYorSqgmWbgsL6lv3/mJPefY618IbGlZCg4uQ7sRZ35gRXwAlwcxYhmUPMfvzhJPcrZmL7vzwFeRBbmHJb6Rp+yFoTLOJVgeEc7C/wEZNsgfiE5AfHlGibJQeFRGJPTT0jDUqzWL4LLKrFWwAJB/MWv5aRIyUr/UlR1TMSx9CM/SIYVhlnCohN/yjElfIl7DzaG8zaShZKUKGRAxgX5Mph7co5tOy1lpVLmMe5KZRDFSWCgeRGLTPrCBrmAVOWEKSWYghChk/9ubHTzivUu3JwKe7wIaxDrU75C9sJNna0L1dTMWVLBUtBd+8DINrYUkMwOriJYExTT5+ItgUhSSEsEmUFflvixH21Z4qm294iJypFQolSCOFOEIFnFmt5v5whtaU6MvCCtZSAgKN7i+Yz9XirbQ2gZ0wKWSXYXN+EAB1AObBi97RrjxqXZR8jnaNf3k4lanCigP4lcBLG2dj1ZyPLhcqZLNrnMcIWCPykM4uL+UJVEgEDu0uV3UATmCQQDYBL/O+kdyNoqQkIRPKE5EIK82exa4c6FtYYrjgCRmokqQKguhKTh7tIZRmBiEDRjm+gfURHLrloV3jghJAWEAMM7MbggGx+MSC5pVTOZwXhW6SpRVh4VAuVXGb+hhjtCQErwoUQW4COZ0e5cmKwpcAJ1tLhsC+HUWfEWDeg+MIUEnGpUsqISGIOfF0fIs/vDvaFYgFTEvZPR83HQNyhnSVAGI83/zG+GLk+TXHBTlT6LvsqRTS0ghIfqz3Gd+cPFbalJsAA3waM/XtBXocr/GFU1ainXP4kD9oe2pLg68dseEi8neCWbMPU3hdclMxGJCm+8oz1VQoFuucSVBtlQIuybBvP/EZ5MMMqqSs2hk28xJ5MxjDlE5xEdPnZH3Gv8Q/oNnTpqeBBI5mw9zHmc+jmsmyKs6kdRHZuk6JPdnZneK7xfgBsOZ/YReZJDNaIXZtGpCEo4Aw/WH6m3V4eTFqQHUCBzFx8HtHNzaHVqe+WN1/X9Dj6jULNLv7EomUgFwkP5RxOlpN2Y8+cR6KyzghvgYURVPCryxktjQvta5HIYQCaxcZiGMypvCRqoQcqftVUabb7Jygq1rmABR5l7honYpdNvRKppksTWAmqwYv06gnpFmottSZqsMtYUWJtqAWLeX1j3fwOajpkpzuTb7f4VnM1DW+kPoIidp7zSJCglZL6sHCfP3EMqXfmnWdQk5KORYXHn5PHaefGnTZgWOCEqapTMGJJceRB9jeFY1TTVoAggjwiJA9ggggAwPtP2CaeumLAOGb+IhsgSwV7F4qHfJmpCVg4rsoNbUjokBo+gu0TdsVdIpg65fElsy2Y+vpHzrVHCWSbvd7ZfOOfOLjOiGhFe7s5MwKQy0OMjxEWxcOrPpFroJWDhxFB0P3ZorNFPmrLS8S1BrDO73Ptr9ImZVDXkjDKbJwVJsOZ4naM8kvEmi8Mc5fwpv+RYZW0puREtbWUFJ4hyJIYsYdyNphPipk2ywqIHXQ3iLXRTSjEtCkqSkMoEKPkW5dIaL2qSHKRiGrtLJyvnfRupuIU2qXRaUZQ/iVfcsCqyVMBwSUy1C/GSQwzLBnbkYbHbc5DqUtGBiCyEkg2sQoGxeIMTQSlUpVw5KVF2cXD5KTncc4RmTO9VillOI2ZgCAMgHPFfz1iqh8wFNqb0TJkvu1kHmyEg5uLgZa+cV+dMKS5sDzYvrrn5x3PnBcw2ubEsS/UAZGFdiylLmYSohKbkeuTG1/pDNKCsMcHkkorti+ypE4qJQE92znF4CLuGNweo94fzt25tgghrsFDQZDK8WWhlIZg2TNpyisK2lNTNIGIpQFS0FiRmAHJ1ZmJNtYxhKWTno6ubS4sMUmm2zin2dNSlae7GBVnSXGbHXz+MLT6nAhKeHvAHJOQGVmHiIf38otex6cplIQUpASkJSHdmDBzz9Iid6djgpMyWkBQ8Vg6gOflEbvd7imbQJQ3wfXgpe1KpJCSlLG7v01+PwhtIXZodjZc6erDKQ6QcL2CXzNzo50i07K7LJxAxzkpP8AakkD1JD31aHI5seNVJiunxzb3VwVOUGiQRLdI4ktZ2Orm2VsurxeU9lycP8Auqc9Et7G/wAYgNrbg1cgfhKEyXmQBhVrkMifIxZamEuExqcZ/wDkr9RUJNkged7c87voSYbyVkqAFySwABJJ6dY6qFKBKZjhYtxO46Ke/rF77KthIL1K2KiSiUM2AspXm4I8k9Yagr6KeptXJLbo7js0yoBUoM0snhHVXM9IvfcCyTmckt8k5AdTHEoMc2SH9WzUeZfKHFlAYSHFxqfU6wxxEVnOU3bETSKGh9Cl/Ypb4w3XIKbvnZ2YPyUnKH8iqYspgTzyP3yhOqUDiHQD/lpEpspZW6iX3ZcWSTcfpV06H6wpKqQY83lnhMpauTRCy68JAJzOQjxvxzRxWZTguZd/f5nU09ziSdXV8TPpCQqxqYi5iAVGYohjnidmyYMftzEVtTeOTKlFKEgqJCUgEFDHNTjQC7EXaEsfwqUq5NppQXvdCO3ttJnTgAHTKyJLAkkOXyytDjZm1J0lfeIWEEE3sRnZxrZr6uLWhHamww2KWEAgWCGZXuGB/iIibVlk4yQXDOQT/PrHUWFQiow8HG1OOcZXLyPK/ai1pWqYSpdy4LXzd3vro0NqLaeIO7YR4Sc+fCWB9fpCFOsTEukqURbwkHytna/7Q2oaJQUoKJCUktisAC5bmSzeQLnOGsaSi0xY1HdPfAlSQOJILKI1DZljbPK/paNQBjAd35yzN7uU6nLkAO46DIxvkgcKXsWHyh3Qtpyh4JR3BBHhMdIk9ggMJrfCcNjo+T6PAAykbwSFzlyBMT3qCxQbG4ez525Rj3aNuAJVcFoUEyJ4UopDYkKBGID+0u4OjEcor28wqJtfMUCqXNM1TlDgoUH8KkEPlmCDEvtSqnqwzZyzNOADEopdgwuA3VyB1jnZM25UuxvS4ozlun0vydUsmXJSES0gJAyGd7kk5kl8zEhTEn+P40iDpZ7OXD5n71h5JrSDZbNkOUc2UeT0sKSpE0qURnrFa3g2GglU1IImMSwyWWyV1b82cT8iuKgBiKn5nlCFdNSrIYVNY6Hz5X1EDuHuiUyY1li4TRSlLkLA7tZSsi4WwHoXb6wjNp1puAT1sL6XGcd7Z3Zmy0moCFKlKUolQYgHEXBvbiBH7wy2FQzJ80S5aiNSpjhSOZ5nkNYce1R33weYcJKWzyN0yJkw4UBSznhSCo+bDSJyi2dPkB50pctzYqDOLaiz/GNK2FsaVTpwykgPdRzUo8yYmlSUrQUrAUCGL8jmI89n+NJy2qPt+fk6OnwejJTfZlUusL6w4/r/ACvnD7eDcybICpkr8SW74QDjSP8A7Ae8VQVIOsPYcsc0d0HaOwssWT1PtVQPDDmbXY0KCtQfkYrcupaPZ+0gGD3V9n9o0cZPgmWSNWy27syQAAMtIvdCABFI3YlzJ6gmUgqYB+SRzJ0jQZG7U8DxoB5cXzaJx4ZybaVnPz5IRSjdHSiG++cQ28m0e6SlKLqmEpB5WZx1ciH9Ts+ol5pxjmji56ZxyvYKpiUrmFlpulJbPqdDF5Y8kriouxKUlXDKTvtucKhBmS7T0i3JYH5T15HSJfs6pz/RU6mZ0gHmFXBfq4I9YdVFWzg2bPof4iBo97E0UyehSCuUohaAhgpKl+IMWDEgqfm/OHdHn2+yROeNx3l9mIs3Kx93B8oeS51rp9rj3irbG36papQQlRTMYMFcK/IflV6E+USldWypKcUxZAcDwOXPzjqXFq7EbTRIFOIEML2L3A848WlKUgJ8KRbqecV+VvtSlYQ00uSASlkEhuXNzoRwvETtrtBl4sElWJRLYwklKfIanrl1iFli1aZaKcuhPffajqRITckhUzoMwD5/SKvP2h+MUvZLD4An5x5UVCZYM0LKytRImFuPNxcsWPz0e7OZtFKrqSlhYKdhd9XJw6i1/YHjZ1/qJ7144Q3g1scMkq4J2XtUOCplNk92/mOKyqlTbKSDf5aHpo0VmbUrCsLFzkBd/Jo4nVykFlWN/wCbjOMFCZ1/VxSRYJ9alKk4ThYMwyI5EdOecSFTsmjmSpc5Tic90g2UMRuoGw6lLG4ip7NqAs4irVgL52AcjLMe8TNRImEK0DAkH9L3OHP3izwN022q/P0f0ORrdRB+yK/f0PE1JSkiWADcsm3lmokG4vc69YXk1KlAiYUsbEK5C9j4vflzhr/ToBxBbgvw3zfNxk/UecLSaYr4HILtiDEgn1YjKz+UXmlXByx52XbR7naaEpOOXNCpYOoB4wbpBzDGwzje4w/cLddSK9E6ctIlSwVpIfiVkkFxYXUbP4Y2qXVoVkoF+Rjo6fJCqtAhaE1mFI8IhtkgYjtvbdl0koTZr4MQSWuQ+VtYkozjtT2uCZdMoKSl8RWcQSSBZI0VmLnKMs83CDa7Apu+1bTztoqm0rngCFG3dqU7laG5ixOresQdUpU44RLQAm2IDPUkDmb3jikk4VTOT28sIh33wFhpHNc7bZ3NPgjLFHd9zxMlgwL/ADjlRSRne9jZrczrCFZUEB/dvQ6RFTawqLAFRimxyQ3kzxxK2WOnUoXsALkOMh1/iFKiucXaxzGY9fSICnnKuCpiMwMr6H9o8/r1BwovyjJ43Qv/ALljtfujTN2qn/QpSyJiTjxS7OUlSuuouxz5iIXYGxpdMqZ3d8ayoFmIT+RHNk39zEXQ7ZJlyxhICeFJZ2YWZYDg2yNondnTfzHMxz9dOUYbF0ykNk36iLHINodypwEQ6auPU1EeZlibNmrLEqYFpIb0jDa/daplTZiAgBCVKwlSgHQ5wn2aNepqtoa7y7EFZIUgKwTG4FtkeX/qcjD2h1j02SpdSq/p9TCcZJe0x+dRzUj8pPIKERklSu8OLMRa6ndlcoCVOlBK28ab42/Mk/ve+UeHdRLYuIFuceujmxte3m/KKwxZ505dGsblJTIp5ctLOwUsjVRzP0HQCLcKoARlG4u8BK1yleJKU4RzAsSPVveLcapWK5KR0MNYctRoTzY3udlnXtADIu8VLfbaE6WjGkYUkgFQBID6nQcr6w4qdsoSMwSPhEDtXa/9XJMkqICsyHYAEE56xOaftdsxVRdsrp2uSLqfzb6NEJUy50ycSlJYgBzYWvr6xZF0UuUlki9mtiUR987QxnVZ1IAe/wDIHpHPxQReeqtbYogazYiiPxCH6Bx7fs0Lq25OnDulTFrEsBw6gOHJyHOR8R5R3VbSlhwniNxkWFviOkRf9SGdTl3w8LMC9mLjmX6w47aEyQmyw3E4DGyTiZh15Pz16wxkS+IplkHmXN3yuCDk+Zu5aE5alO6mAazFizGwIyzj1E1lk2x3dRBCgLMbFjmWzJ9ohLiibfQvWygBhvhDDCCQnzBOastRn1Dpd4CXJBULOC6gMmN72yAy56xzUTUrJwkkANhKgkv+ochkWbneGsomWpw4dy5v0zGeoGhbyMaQhwBJ0uBWLEomzJDAvwmxxlySzPdn1aOKukM2WUHhUL5OzXuomxbUnInnDCXWKOJAYhVgcnzdnztpnprDyRWkgas9yGcBuHPyuGiHBx5RKbi7Qvs7Zy5EsEguLCxS5JzDi+eoy5RxOrFkMVYVoskqcO+dyX6awvSbfmUmEJTjkl8UlTkEHMAl2I5mx+MFdQSJjzadf4RF5ZT4C+RBB4bfYjNq+WDdu2NDWqthxANd2Z/WzfzEjR1uDLE58RLgeV7t5jWImVX3IwizBiLerEFvKF5Nb3YwuXtqAMs3GXkQ+cZzx2uiDS9m7Dp5tMJorlU8xmIUpOHhsOFwT5g6ww2KK2YoYJqiAoso5Fj4gSHY5xGbubXQEuUDE/iZCtOYFh+8Ppm3502ySUp5jLT3/mOfmSfCVV5LLk2OhqcaAXBLDE3PWF2jO+zmsV360YioFDl3zBDN7mNFjvaTM82K330DR48VHtA3C/8AIoTgm91MS4xEFQY9AoMeutuUWHadStICZaCsnlYD1il1O9U3GZcvGVA5I4ri7PrflFdRqYY/bNFWZ1t6tplVKhTJCQjgmpSGQZktSkKWhlEYFAJIAy83iLxubxoszs4lT0LnGnm0lSty6byllrYpaXwvmcIBck9IzPakmbImGXNlrlqFmUkh9Azi46iF5xv3LydrS6hPGovwLIRndxd3vblHktCEgAF1HNsh5P0iKVXnwuWeEplaorGA4bBm+MU2N9nP1UnKTXgfbUUhBSzhSiw5esIKrZaA5GM8gdep0jutqQmTxEmYSCCADcX4h+nOEdq0CDMJQ6UqALZseY6dOsWST7EyRpdsqWlKMIGtsrxZaWqa0UrZySkANeJr+vwAczaENVg3v2nQw6iMY02W+ROeHSFxXKWrKkgAsVa8hzicpyGAGkcLNi2dnRhk3dD+UuHkmraI5JhOpqQkQm8e50a1ZzvXtJBlHFno2YNhFYlbUAGphlvBtArVhB6n6RGEmPSaHDLDiSNISSVDv/yqqeemdLuQTbJwcx0/gRaKTfmVOBIOFf6FZ35c/SM/rZziEdm7GmTi6QyXzP0GsdXHSVyOdqpK7LbtDeAoJU4HKHFJvIwBIxYsz552iEm7DRLAKy5Gpux68oi1baEuzWytnEZF6qqJypSstVVvEohWEeRLWsRpnzvEHW7ScAkuRq566ZREzd5Um2F/S8NpteqZ4EN5xMNPJdlKF5u0mN8uluvzvDhc57li9j75k3t8LxHp2cAxmF30fL+I7xYrAFjlZ4aUUuiSRlT7A2vyu9nvyP7iOZV31KXLZk5agZZ5GOUqSEsXc3NmGnTPrbOBSQkdGFxm2vTO/vEUrAU77C+YvZKWwtoGdn0jnviThUcOVjYFtDf+PKEZwsxDP63s9tI4Ey3gZXkHzaxiaJJCZNSRZr64f/ja2msCJzKJxEs+IMxLZ/A8+UNULDkh2+fMc46lTC1hdxkM3s3vprigoDrbFdiw4TYgufvK3LrDGStTFszmzuRnfn5QbWHdqwAuxINtQwI9C49Ib0sw4s7RMY1HgCaSlLpJcWN9RYF7XD5esdkpuzDyPXk51f7tDKXPtkP5h5SsCHDkWf6mMWqAldkSFqWmWm5WUpCUuHJyFy2oEWTam05NPKVTyyJ1QXStaT+FJ0ISQ2OZo+ST1DRXpNPMKSZSsKglycYQUguCQXfKxI/VGmdku5stNOmomyk4z/tuMki2JjZycjyAIzhaEFkdLv8AT+4dBuBuVOCk1E8qQzFCclHqf0jpmfnpYggjpYcEcKqIHkJyaVCPCkJ8gBCscTZWJJTcYgRaxvax5xs15AxztP3sXLrFCnnTAUoSl0qKQhQKsaW/MSMN3tfM5VGk3oVVqVL2hVMnATKmTJZXgmjDhTiljGlCmvmm1w94su9fZvUS1TJhZUhJfHiDsWYlJu9284pNVstIyFvnHKeVxlU1VlL5IesWMZYAlzd3B6jofKPaaaAp1lhe+USEvZ4USwCWyD3PV+cMaukUSxBaLbo9A3YhTVneTVklgLNzF83iYnTAqXLYXSkP5affWIuo2SUBBQAkMcSiRrpe/OHxpZglCZwKSR+Ugkjm0GRKVNAzqlB+MPJqbMdMx5RFU+1/yFI1d3xe72iTkSETDhRYkKNy90pJa/Nm9YwlFp00QSuy5wYMYnpNREPsXdXvwJkmYUnCMSNMQzPyiy0G49Q91BoQy6GeR3Hk6+HNFR+QgusCQ5LRVttbwLU4lj1P0jSkdnhV41P0hzL7OZOoeGNN8K2PdPlkz1S6RhsqaX4nfV4cLmBo2id2Y06tGiJrOxuSclKHkY6noSIWqVGZbJ2KJy8SvAD/ANjy6jm0Waqny5UvAAA2RDh75BshBtvYRpiZKRZAABbMHI+2cV6qUrCxUwyYatzaEpW5U/Ahmm5ysitubTK1E/LpYPDKn2LMmMoghOlrnqAfnD3Z0pK56UqFgCW0JGTj4+kWOprMTBhYFxGzyen7UY0VuTu+kXP36w6/pEoFm6PnDuZUNYJsIbTVKIyaKuU5EkVXTOXL/PWG1NUgcJtq/wBIez6cqsA56awtR7pz137sgQ5jjxySkJGa5tYlhfXy+9IJuVzrpmeh5w6rN3piMwRztDJaGGQtziaJosext0k+Keod2EuSCpIBJdgojDYdb5Xhqdm0uBS0zRdREtM38MOCMRUpJ4gAQ2l7vEKatavHMURaxJKQ2TA5fzCE6cSGdgPrrGSxzb5kHBMTt06hgU4Zn9stSCQDd/ECQXLMDlDGimKRPlllBSZst0lJCuFSSoEEOMibxI7iSkKrEGdhw4VpBUxAJSyWxCzXbLOLPvNRoliWoji7tKcajiWSlwFFQZ1MzlolTqfpyN4Yt1eCrb0bLloAAICwpR/uW5v8bxDq2RMQl1BgcheJ+fIRULK+8SioYeJ8E1gACLHCtrkZW0uY7pdkzVJPerCTy8RvcXFso3j0OYtGp9ldRMw9RyiSppoAB8RsDZm/iEq+UuSThuFMHGmfzyhxOpGkImBQZSiMOtnv839Ixm/mIZMbhJx+Q52VUgk4lYefL7sI+i9y5xVRSQoMUpwsyh4bAgKAsQx1HUx847LnIQtJYKF3zL2OTXd2aPpXdmSUUslJSlBwA4UkkXuC5AJJdyeZMRgX/I66MiUgggh4AggggA5WlwRGdSuyXEsmbOGBzZAuR62T6PBBGWTDDJW4hpM7ruyiTLdcjEtZNkrwlKAxdrAvkLmIWp7MKlf5EJ64h9IIIwnoscnfK+xG1EpT9lMldOhE9Ke8AYqTmzkgPrnDeR2MSZawqXNKR+YFAJI6F7HreCCN1hglVE0J1HYdSEkpXMS40ULHncfA2hpS9iakBf8AqQVfkOAp/wCxxHTlBBEvFF9oKO5PZbVyAFyZ4KwQpgSL9Cc/WNK2VIWJSO9bvMIxNk8EERDDHG7iT0PQmPcMewRqB5hjxUt4IIAKhvlu+ZyeEXGRGfl5dIzuduHVFwE2++cEEYyxxcrZbtENVdmVUlWO6SLgjSGlQZqCQpGMjUWggimSKfaLKKYtQbKqJzBEhXqSfpFp2T2U1E0vOVgHIZwQReGOK5ozovuxezumkAMgE8zeLDL2NLAYJHtBBGwDCu3TkzM0CKrtbsplLfDY9IIIrtRNsqW0ux6YPCp/SKvX9m0+XmCR5QQRVqiyGEjZSpZCGuSwHUm3xiyb6bNn/wClQkTJktFMhLoQop7zFM7wlgWUQEG+jQQQhmyuGSK+4zvqilVSVYxY2Nzex/eJgVkxsIU2rZdIIIe8HZ0c24y+47oaATpiZa7JWQCfPWLajsllseNV+vxDx7BGbfaOXrv+we7K7J5SVhalrIDFrByC4OVo0XvFykODYM78hHkEY5IL0ZZPNN/YS80StLWBaXHrDgGCCNdJkllwxnLtorJUz//Z"/>
          <p:cNvSpPr>
            <a:spLocks noChangeAspect="1" noChangeArrowheads="1"/>
          </p:cNvSpPr>
          <p:nvPr/>
        </p:nvSpPr>
        <p:spPr bwMode="auto">
          <a:xfrm>
            <a:off x="155575" y="-1265238"/>
            <a:ext cx="4714875" cy="2647951"/>
          </a:xfrm>
          <a:prstGeom prst="rect">
            <a:avLst/>
          </a:prstGeom>
          <a:noFill/>
          <a:ln w="9525">
            <a:noFill/>
            <a:miter lim="800000"/>
            <a:headEnd/>
            <a:tailEnd/>
          </a:ln>
        </p:spPr>
        <p:txBody>
          <a:bodyPr/>
          <a:lstStyle/>
          <a:p>
            <a:endParaRPr lang="pl-PL">
              <a:latin typeface="Calibri" pitchFamily="34" charset="0"/>
            </a:endParaRPr>
          </a:p>
        </p:txBody>
      </p:sp>
      <p:pic>
        <p:nvPicPr>
          <p:cNvPr id="17418" name="Picture 20" descr="http://www.pl.all.biz/img/pl/catalog/165747.jpeg?rrr=1"/>
          <p:cNvPicPr>
            <a:picLocks noChangeAspect="1" noChangeArrowheads="1"/>
          </p:cNvPicPr>
          <p:nvPr/>
        </p:nvPicPr>
        <p:blipFill>
          <a:blip r:embed="rId3"/>
          <a:srcRect/>
          <a:stretch>
            <a:fillRect/>
          </a:stretch>
        </p:blipFill>
        <p:spPr bwMode="auto">
          <a:xfrm>
            <a:off x="4356100" y="3159125"/>
            <a:ext cx="4570413" cy="3294063"/>
          </a:xfrm>
          <a:prstGeom prst="rect">
            <a:avLst/>
          </a:prstGeom>
          <a:noFill/>
          <a:ln w="9525">
            <a:noFill/>
            <a:miter lim="800000"/>
            <a:headEnd/>
            <a:tailEnd/>
          </a:ln>
        </p:spPr>
      </p:pic>
      <p:sp>
        <p:nvSpPr>
          <p:cNvPr id="17419" name="pole tekstowe 14"/>
          <p:cNvSpPr txBox="1">
            <a:spLocks noChangeArrowheads="1"/>
          </p:cNvSpPr>
          <p:nvPr/>
        </p:nvSpPr>
        <p:spPr bwMode="auto">
          <a:xfrm>
            <a:off x="4140200" y="404813"/>
            <a:ext cx="3887788" cy="400050"/>
          </a:xfrm>
          <a:prstGeom prst="rect">
            <a:avLst/>
          </a:prstGeom>
          <a:noFill/>
          <a:ln w="9525">
            <a:noFill/>
            <a:miter lim="800000"/>
            <a:headEnd/>
            <a:tailEnd/>
          </a:ln>
        </p:spPr>
        <p:txBody>
          <a:bodyPr>
            <a:spAutoFit/>
          </a:bodyPr>
          <a:lstStyle/>
          <a:p>
            <a:r>
              <a:rPr lang="pl-PL" sz="2000">
                <a:latin typeface="Arial Black" pitchFamily="34" charset="0"/>
              </a:rPr>
              <a:t>Szybka sałatka</a:t>
            </a:r>
          </a:p>
        </p:txBody>
      </p:sp>
      <p:sp>
        <p:nvSpPr>
          <p:cNvPr id="17420" name="pole tekstowe 15"/>
          <p:cNvSpPr txBox="1">
            <a:spLocks noChangeArrowheads="1"/>
          </p:cNvSpPr>
          <p:nvPr/>
        </p:nvSpPr>
        <p:spPr bwMode="auto">
          <a:xfrm>
            <a:off x="4932363" y="1125538"/>
            <a:ext cx="3600450" cy="876300"/>
          </a:xfrm>
          <a:prstGeom prst="rect">
            <a:avLst/>
          </a:prstGeom>
          <a:noFill/>
          <a:ln w="9525">
            <a:noFill/>
            <a:miter lim="800000"/>
            <a:headEnd/>
            <a:tailEnd/>
          </a:ln>
        </p:spPr>
        <p:txBody>
          <a:bodyPr>
            <a:spAutoFit/>
          </a:bodyPr>
          <a:lstStyle/>
          <a:p>
            <a:r>
              <a:rPr lang="pl-PL" sz="1100">
                <a:latin typeface="Arial Black" pitchFamily="34" charset="0"/>
              </a:rPr>
              <a:t>pomidor 4 sztuki śmietana 150 ml rzodkiewki 5 sztuk szczypiorek 0,25 pęczka sól 0,5 łyżeczki pieprz do smaku </a:t>
            </a:r>
          </a:p>
          <a:p>
            <a:endParaRPr lang="pl-PL">
              <a:latin typeface="Calibri" pitchFamily="34" charset="0"/>
            </a:endParaRPr>
          </a:p>
        </p:txBody>
      </p:sp>
      <p:sp>
        <p:nvSpPr>
          <p:cNvPr id="17421" name="pole tekstowe 16"/>
          <p:cNvSpPr txBox="1">
            <a:spLocks noChangeArrowheads="1"/>
          </p:cNvSpPr>
          <p:nvPr/>
        </p:nvSpPr>
        <p:spPr bwMode="auto">
          <a:xfrm>
            <a:off x="684213" y="908050"/>
            <a:ext cx="2663825" cy="5448300"/>
          </a:xfrm>
          <a:prstGeom prst="rect">
            <a:avLst/>
          </a:prstGeom>
          <a:noFill/>
          <a:ln w="9525">
            <a:noFill/>
            <a:miter lim="800000"/>
            <a:headEnd/>
            <a:tailEnd/>
          </a:ln>
        </p:spPr>
        <p:txBody>
          <a:bodyPr>
            <a:spAutoFit/>
          </a:bodyPr>
          <a:lstStyle/>
          <a:p>
            <a:r>
              <a:rPr lang="pl-PL" sz="1100">
                <a:latin typeface="Arial Black" pitchFamily="34" charset="0"/>
              </a:rPr>
              <a:t>Pomidory umyj, osusz i wytnij zdrewniałe części. </a:t>
            </a:r>
          </a:p>
          <a:p>
            <a:pPr lvl="1"/>
            <a:r>
              <a:rPr lang="pl-PL" sz="1100">
                <a:latin typeface="Arial Black" pitchFamily="34" charset="0"/>
              </a:rPr>
              <a:t>pomidor</a:t>
            </a:r>
          </a:p>
          <a:p>
            <a:r>
              <a:rPr lang="pl-PL" sz="1100">
                <a:latin typeface="Arial Black" pitchFamily="34" charset="0"/>
              </a:rPr>
              <a:t>Następnie pokrój w cząstki, tzw. „czosnek” (pomidory nie powinny być mocno dojrzałe, ponieważ wówczas miąższ ze środka zbyt mocno by się rozpadał i rozwadniał nam sałatkę). </a:t>
            </a:r>
          </a:p>
          <a:p>
            <a:r>
              <a:rPr lang="pl-PL" sz="1100">
                <a:latin typeface="Arial Black" pitchFamily="34" charset="0"/>
              </a:rPr>
              <a:t>Rzodkiewkę umyj, pokrój w półplasterki i wrzuć do miseczki. </a:t>
            </a:r>
          </a:p>
          <a:p>
            <a:pPr lvl="1"/>
            <a:r>
              <a:rPr lang="pl-PL" sz="1100">
                <a:latin typeface="Arial Black" pitchFamily="34" charset="0"/>
              </a:rPr>
              <a:t>rzodkiewki</a:t>
            </a:r>
          </a:p>
          <a:p>
            <a:r>
              <a:rPr lang="pl-PL" sz="1100">
                <a:latin typeface="Arial Black" pitchFamily="34" charset="0"/>
              </a:rPr>
              <a:t>Szczypiorek opłucz, osusz i drobno posiekaj, następnie wsyp go do rzodkiewki. </a:t>
            </a:r>
          </a:p>
          <a:p>
            <a:pPr lvl="1"/>
            <a:r>
              <a:rPr lang="pl-PL" sz="1100">
                <a:latin typeface="Arial Black" pitchFamily="34" charset="0"/>
              </a:rPr>
              <a:t>szczypiorek</a:t>
            </a:r>
          </a:p>
          <a:p>
            <a:r>
              <a:rPr lang="pl-PL" sz="1100">
                <a:latin typeface="Arial Black" pitchFamily="34" charset="0"/>
              </a:rPr>
              <a:t>Śmietanę w oddzielnej miseczce połącz z solą i pieprzem do smaku. </a:t>
            </a:r>
          </a:p>
          <a:p>
            <a:pPr lvl="1"/>
            <a:r>
              <a:rPr lang="pl-PL" sz="1100">
                <a:latin typeface="Arial Black" pitchFamily="34" charset="0"/>
              </a:rPr>
              <a:t>śmietana</a:t>
            </a:r>
          </a:p>
          <a:p>
            <a:pPr lvl="1"/>
            <a:r>
              <a:rPr lang="pl-PL" sz="1100">
                <a:latin typeface="Arial Black" pitchFamily="34" charset="0"/>
              </a:rPr>
              <a:t>sól</a:t>
            </a:r>
          </a:p>
          <a:p>
            <a:pPr lvl="1"/>
            <a:r>
              <a:rPr lang="pl-PL" sz="1100">
                <a:latin typeface="Arial Black" pitchFamily="34" charset="0"/>
              </a:rPr>
              <a:t>pieprz</a:t>
            </a:r>
          </a:p>
          <a:p>
            <a:r>
              <a:rPr lang="pl-PL" sz="1100">
                <a:latin typeface="Arial Black" pitchFamily="34" charset="0"/>
              </a:rPr>
              <a:t>Do miski z rzodkiewką wrzuć cząstki pomidorków bez nadmiaru soku który z nich się wydobył, delikatnie wymieszaj. </a:t>
            </a:r>
          </a:p>
          <a:p>
            <a:r>
              <a:rPr lang="pl-PL" sz="1100">
                <a:latin typeface="Arial Black" pitchFamily="34" charset="0"/>
              </a:rPr>
              <a:t>Przed podaniem sałatkę polej śmietaną. </a:t>
            </a:r>
          </a:p>
          <a:p>
            <a:endParaRPr lang="pl-PL">
              <a:latin typeface="Calibri" pitchFamily="34" charset="0"/>
            </a:endParaRPr>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ytuł 1"/>
          <p:cNvSpPr>
            <a:spLocks noGrp="1"/>
          </p:cNvSpPr>
          <p:nvPr>
            <p:ph type="title"/>
          </p:nvPr>
        </p:nvSpPr>
        <p:spPr/>
        <p:txBody>
          <a:bodyPr/>
          <a:lstStyle/>
          <a:p>
            <a:endParaRPr lang="pl-PL" smtClean="0"/>
          </a:p>
        </p:txBody>
      </p:sp>
      <p:sp>
        <p:nvSpPr>
          <p:cNvPr id="18434" name="Symbol zastępczy zawartości 2"/>
          <p:cNvSpPr>
            <a:spLocks noGrp="1"/>
          </p:cNvSpPr>
          <p:nvPr>
            <p:ph idx="1"/>
          </p:nvPr>
        </p:nvSpPr>
        <p:spPr/>
        <p:txBody>
          <a:bodyPr/>
          <a:lstStyle/>
          <a:p>
            <a:endParaRPr lang="pl-PL" smtClean="0"/>
          </a:p>
        </p:txBody>
      </p:sp>
      <p:pic>
        <p:nvPicPr>
          <p:cNvPr id="18435" name="Picture 4" descr="http://us.cdn2.123rf.com/168nwm/apostrophe/apostrophe1303/apostrophe130300059/18516552-streszczenie-rozowy-projekt-layoutu-tlo-elementy-linii-paski-tle-wzor-fajny-fioletowy-papier-broszur.jpg"/>
          <p:cNvPicPr>
            <a:picLocks noChangeAspect="1" noChangeArrowheads="1"/>
          </p:cNvPicPr>
          <p:nvPr/>
        </p:nvPicPr>
        <p:blipFill>
          <a:blip r:embed="rId2"/>
          <a:srcRect/>
          <a:stretch>
            <a:fillRect/>
          </a:stretch>
        </p:blipFill>
        <p:spPr bwMode="auto">
          <a:xfrm>
            <a:off x="0" y="-11113"/>
            <a:ext cx="9144000" cy="6869113"/>
          </a:xfrm>
          <a:prstGeom prst="rect">
            <a:avLst/>
          </a:prstGeom>
          <a:noFill/>
          <a:ln w="9525">
            <a:noFill/>
            <a:miter lim="800000"/>
            <a:headEnd/>
            <a:tailEnd/>
          </a:ln>
        </p:spPr>
      </p:pic>
      <p:sp>
        <p:nvSpPr>
          <p:cNvPr id="18436" name="pole tekstowe 5"/>
          <p:cNvSpPr txBox="1">
            <a:spLocks noChangeArrowheads="1"/>
          </p:cNvSpPr>
          <p:nvPr/>
        </p:nvSpPr>
        <p:spPr bwMode="auto">
          <a:xfrm>
            <a:off x="1331913" y="333375"/>
            <a:ext cx="5761037" cy="460375"/>
          </a:xfrm>
          <a:prstGeom prst="rect">
            <a:avLst/>
          </a:prstGeom>
          <a:noFill/>
          <a:ln w="9525">
            <a:noFill/>
            <a:miter lim="800000"/>
            <a:headEnd/>
            <a:tailEnd/>
          </a:ln>
        </p:spPr>
        <p:txBody>
          <a:bodyPr>
            <a:spAutoFit/>
          </a:bodyPr>
          <a:lstStyle/>
          <a:p>
            <a:r>
              <a:rPr lang="pl-PL" sz="2400">
                <a:latin typeface="Algerian"/>
              </a:rPr>
              <a:t>Owoce</a:t>
            </a:r>
          </a:p>
        </p:txBody>
      </p:sp>
      <p:sp>
        <p:nvSpPr>
          <p:cNvPr id="18437" name="pole tekstowe 6"/>
          <p:cNvSpPr txBox="1">
            <a:spLocks noChangeArrowheads="1"/>
          </p:cNvSpPr>
          <p:nvPr/>
        </p:nvSpPr>
        <p:spPr bwMode="auto">
          <a:xfrm>
            <a:off x="3132138" y="765175"/>
            <a:ext cx="4824412" cy="1200150"/>
          </a:xfrm>
          <a:prstGeom prst="rect">
            <a:avLst/>
          </a:prstGeom>
          <a:noFill/>
          <a:ln w="9525">
            <a:noFill/>
            <a:miter lim="800000"/>
            <a:headEnd/>
            <a:tailEnd/>
          </a:ln>
        </p:spPr>
        <p:txBody>
          <a:bodyPr>
            <a:spAutoFit/>
          </a:bodyPr>
          <a:lstStyle/>
          <a:p>
            <a:r>
              <a:rPr lang="pl-PL" b="1">
                <a:latin typeface="Calibri" pitchFamily="34" charset="0"/>
              </a:rPr>
              <a:t>Owoc</a:t>
            </a:r>
            <a:r>
              <a:rPr lang="pl-PL">
                <a:latin typeface="Calibri" pitchFamily="34" charset="0"/>
              </a:rPr>
              <a:t> − w znaczeniu botanicznym występujący u okrytozalążkowych organ powstający z zalążni słupka, zawierający w swym wnętrzu nasiona, osłaniający je i ułatwiający rozsiewanie</a:t>
            </a:r>
          </a:p>
        </p:txBody>
      </p:sp>
      <p:sp>
        <p:nvSpPr>
          <p:cNvPr id="18438" name="pole tekstowe 7"/>
          <p:cNvSpPr txBox="1">
            <a:spLocks noChangeArrowheads="1"/>
          </p:cNvSpPr>
          <p:nvPr/>
        </p:nvSpPr>
        <p:spPr bwMode="auto">
          <a:xfrm>
            <a:off x="827088" y="2636838"/>
            <a:ext cx="4824412" cy="2308225"/>
          </a:xfrm>
          <a:prstGeom prst="rect">
            <a:avLst/>
          </a:prstGeom>
          <a:noFill/>
          <a:ln w="9525">
            <a:noFill/>
            <a:miter lim="800000"/>
            <a:headEnd/>
            <a:tailEnd/>
          </a:ln>
        </p:spPr>
        <p:txBody>
          <a:bodyPr>
            <a:spAutoFit/>
          </a:bodyPr>
          <a:lstStyle/>
          <a:p>
            <a:r>
              <a:rPr lang="pl-PL">
                <a:latin typeface="Calibri" pitchFamily="34" charset="0"/>
              </a:rPr>
              <a:t>Typowo wykształcony owoc składa się z owocni (perykarpu) i z nasion. Budowa owoców służy usprawnieniu różnych metod rozsiewania. Owoce mięsiste mogą być roznoszone przez zwierzęta, dla których stanowią pokarm (zoochoria), owoce suche rozprzestrzeniane są m.in. przez wiatr (anemochoria), wodę (hydrochoria) lub zwierzęta</a:t>
            </a:r>
            <a:r>
              <a:rPr lang="pl-PL" baseline="30000">
                <a:latin typeface="Calibri" pitchFamily="34" charset="0"/>
              </a:rPr>
              <a:t>[</a:t>
            </a:r>
            <a:r>
              <a:rPr lang="pl-PL">
                <a:latin typeface="Calibri" pitchFamily="34" charset="0"/>
              </a:rPr>
              <a:t>.</a:t>
            </a: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ytuł 1"/>
          <p:cNvSpPr>
            <a:spLocks noGrp="1"/>
          </p:cNvSpPr>
          <p:nvPr>
            <p:ph type="title"/>
          </p:nvPr>
        </p:nvSpPr>
        <p:spPr/>
        <p:txBody>
          <a:bodyPr/>
          <a:lstStyle/>
          <a:p>
            <a:r>
              <a:rPr lang="pl-PL" smtClean="0"/>
              <a:t>Domiś prawdę Ci powie!</a:t>
            </a:r>
          </a:p>
        </p:txBody>
      </p:sp>
      <p:pic>
        <p:nvPicPr>
          <p:cNvPr id="19458" name="Picture 2" descr="http://s.v3.tvp.pl/images/b/d/8/uid_bd8b7738d483a051d777da93ce97ee081237668848109_width_204_play_6_pos_4_gs_0.jpg"/>
          <p:cNvPicPr>
            <a:picLocks noChangeAspect="1" noChangeArrowheads="1"/>
          </p:cNvPicPr>
          <p:nvPr/>
        </p:nvPicPr>
        <p:blipFill>
          <a:blip r:embed="rId2"/>
          <a:srcRect/>
          <a:stretch>
            <a:fillRect/>
          </a:stretch>
        </p:blipFill>
        <p:spPr bwMode="auto">
          <a:xfrm>
            <a:off x="323850" y="2420938"/>
            <a:ext cx="4295775" cy="3222625"/>
          </a:xfrm>
          <a:prstGeom prst="rect">
            <a:avLst/>
          </a:prstGeom>
          <a:noFill/>
          <a:ln w="9525">
            <a:noFill/>
            <a:miter lim="800000"/>
            <a:headEnd/>
            <a:tailEnd/>
          </a:ln>
        </p:spPr>
      </p:pic>
      <p:sp>
        <p:nvSpPr>
          <p:cNvPr id="9" name="Symbol zastępczy zawartości 8"/>
          <p:cNvSpPr>
            <a:spLocks noGrp="1"/>
          </p:cNvSpPr>
          <p:nvPr>
            <p:ph idx="1"/>
          </p:nvPr>
        </p:nvSpPr>
        <p:spPr>
          <a:xfrm>
            <a:off x="4859338" y="2420938"/>
            <a:ext cx="3035300" cy="20161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fontAlgn="auto">
              <a:spcAft>
                <a:spcPts val="0"/>
              </a:spcAft>
              <a:buFont typeface="Arial" pitchFamily="34" charset="0"/>
              <a:buNone/>
              <a:defRPr/>
            </a:pPr>
            <a:r>
              <a:rPr lang="pl-PL" sz="1400" b="1" dirty="0"/>
              <a:t>Jem warzywa i owoce,</a:t>
            </a:r>
            <a:endParaRPr lang="pl-PL" sz="1400" dirty="0"/>
          </a:p>
          <a:p>
            <a:pPr fontAlgn="auto">
              <a:spcAft>
                <a:spcPts val="0"/>
              </a:spcAft>
              <a:buFont typeface="Arial" pitchFamily="34" charset="0"/>
              <a:buNone/>
              <a:defRPr/>
            </a:pPr>
            <a:r>
              <a:rPr lang="pl-PL" sz="1400" b="1" dirty="0"/>
              <a:t>Nie grymaszę i nie psocę.</a:t>
            </a:r>
            <a:endParaRPr lang="pl-PL" sz="1400" dirty="0"/>
          </a:p>
          <a:p>
            <a:pPr fontAlgn="auto">
              <a:spcAft>
                <a:spcPts val="0"/>
              </a:spcAft>
              <a:buFont typeface="Arial" pitchFamily="34" charset="0"/>
              <a:buNone/>
              <a:defRPr/>
            </a:pPr>
            <a:r>
              <a:rPr lang="pl-PL" sz="1400" b="1" dirty="0"/>
              <a:t>Bardzo lubię chrupać je.</a:t>
            </a:r>
            <a:endParaRPr lang="pl-PL" sz="1400" dirty="0"/>
          </a:p>
          <a:p>
            <a:pPr fontAlgn="auto">
              <a:spcAft>
                <a:spcPts val="0"/>
              </a:spcAft>
              <a:buFont typeface="Arial" pitchFamily="34" charset="0"/>
              <a:buNone/>
              <a:defRPr/>
            </a:pPr>
            <a:r>
              <a:rPr lang="pl-PL" sz="1400" b="1" dirty="0"/>
              <a:t>Świeże, smaczne, kolorowe,</a:t>
            </a:r>
            <a:endParaRPr lang="pl-PL" sz="1400" dirty="0"/>
          </a:p>
          <a:p>
            <a:pPr fontAlgn="auto">
              <a:spcAft>
                <a:spcPts val="0"/>
              </a:spcAft>
              <a:buFont typeface="Arial" pitchFamily="34" charset="0"/>
              <a:buNone/>
              <a:defRPr/>
            </a:pPr>
            <a:r>
              <a:rPr lang="pl-PL" sz="1400" b="1" dirty="0"/>
              <a:t>Wszyscy jedzmy je na zdrowie</a:t>
            </a:r>
            <a:endParaRPr lang="pl-PL" sz="1400" dirty="0"/>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ytuł 1"/>
          <p:cNvSpPr>
            <a:spLocks noGrp="1"/>
          </p:cNvSpPr>
          <p:nvPr>
            <p:ph type="title"/>
          </p:nvPr>
        </p:nvSpPr>
        <p:spPr/>
        <p:txBody>
          <a:bodyPr/>
          <a:lstStyle/>
          <a:p>
            <a:endParaRPr lang="pl-PL" smtClean="0"/>
          </a:p>
        </p:txBody>
      </p:sp>
      <p:sp>
        <p:nvSpPr>
          <p:cNvPr id="20482" name="Symbol zastępczy zawartości 2"/>
          <p:cNvSpPr>
            <a:spLocks noGrp="1"/>
          </p:cNvSpPr>
          <p:nvPr>
            <p:ph idx="1"/>
          </p:nvPr>
        </p:nvSpPr>
        <p:spPr/>
        <p:txBody>
          <a:bodyPr/>
          <a:lstStyle/>
          <a:p>
            <a:endParaRPr lang="pl-PL" smtClean="0"/>
          </a:p>
        </p:txBody>
      </p:sp>
      <p:pic>
        <p:nvPicPr>
          <p:cNvPr id="20483" name="Picture 4" descr="https://encrypted-tbn2.gstatic.com/images?q=tbn:ANd9GcRGIxd9jJI3_3-aL_Oxe8XvkE7MIiaNQMAllbcG_QOKB40_iSnQ"/>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4" name="pole tekstowe 5"/>
          <p:cNvSpPr txBox="1">
            <a:spLocks noChangeArrowheads="1"/>
          </p:cNvSpPr>
          <p:nvPr/>
        </p:nvSpPr>
        <p:spPr bwMode="auto">
          <a:xfrm>
            <a:off x="2411413" y="692150"/>
            <a:ext cx="3673475" cy="369888"/>
          </a:xfrm>
          <a:prstGeom prst="rect">
            <a:avLst/>
          </a:prstGeom>
          <a:noFill/>
          <a:ln w="9525">
            <a:noFill/>
            <a:miter lim="800000"/>
            <a:headEnd/>
            <a:tailEnd/>
          </a:ln>
        </p:spPr>
        <p:txBody>
          <a:bodyPr>
            <a:spAutoFit/>
          </a:bodyPr>
          <a:lstStyle/>
          <a:p>
            <a:r>
              <a:rPr lang="pl-PL" b="1">
                <a:latin typeface="Calibri" pitchFamily="34" charset="0"/>
              </a:rPr>
              <a:t>Koktajl bananowy z mlekiem</a:t>
            </a:r>
            <a:endParaRPr lang="pl-PL">
              <a:latin typeface="Calibri" pitchFamily="34" charset="0"/>
            </a:endParaRPr>
          </a:p>
        </p:txBody>
      </p:sp>
      <p:sp>
        <p:nvSpPr>
          <p:cNvPr id="20485" name="pole tekstowe 6"/>
          <p:cNvSpPr txBox="1">
            <a:spLocks noChangeArrowheads="1"/>
          </p:cNvSpPr>
          <p:nvPr/>
        </p:nvSpPr>
        <p:spPr bwMode="auto">
          <a:xfrm>
            <a:off x="1476375" y="1412875"/>
            <a:ext cx="5472113" cy="2308225"/>
          </a:xfrm>
          <a:prstGeom prst="rect">
            <a:avLst/>
          </a:prstGeom>
          <a:noFill/>
          <a:ln w="9525">
            <a:noFill/>
            <a:miter lim="800000"/>
            <a:headEnd/>
            <a:tailEnd/>
          </a:ln>
        </p:spPr>
        <p:txBody>
          <a:bodyPr>
            <a:spAutoFit/>
          </a:bodyPr>
          <a:lstStyle/>
          <a:p>
            <a:r>
              <a:rPr lang="pl-PL" i="1">
                <a:latin typeface="Arial Black" pitchFamily="34" charset="0"/>
              </a:rPr>
              <a:t>Składniki</a:t>
            </a:r>
            <a:r>
              <a:rPr lang="pl-PL">
                <a:latin typeface="Arial Black" pitchFamily="34" charset="0"/>
              </a:rPr>
              <a:t>: średni banan, 1/4 świeżego ananasa (może być 5 plastrów ananasa z puszki), szklanka chudego mleka, kilka listków świeżej melisy</a:t>
            </a:r>
            <a:br>
              <a:rPr lang="pl-PL">
                <a:latin typeface="Arial Black" pitchFamily="34" charset="0"/>
              </a:rPr>
            </a:br>
            <a:r>
              <a:rPr lang="pl-PL" i="1">
                <a:latin typeface="Arial Black" pitchFamily="34" charset="0"/>
              </a:rPr>
              <a:t>Przygotowanie</a:t>
            </a:r>
            <a:r>
              <a:rPr lang="pl-PL">
                <a:latin typeface="Arial Black" pitchFamily="34" charset="0"/>
              </a:rPr>
              <a:t>: Owoce obierać i pokroić w kostkę. Zmiksować z mlekiem. Wstawić do lodówki na 10 min. Dodać kilka listków melisy.</a:t>
            </a:r>
          </a:p>
        </p:txBody>
      </p:sp>
      <p:pic>
        <p:nvPicPr>
          <p:cNvPr id="20486" name="Picture 6" descr="http://w-spodnicy.ofeminin.pl/g/Kobieta.obiekt3.aspx/0/460/Kobieta/851cbd60-92de-4e40-a656-6ac17efb8398_20090604031043_Koktajl-bananowy-43.jpg"/>
          <p:cNvPicPr>
            <a:picLocks noChangeAspect="1" noChangeArrowheads="1"/>
          </p:cNvPicPr>
          <p:nvPr/>
        </p:nvPicPr>
        <p:blipFill>
          <a:blip r:embed="rId3"/>
          <a:srcRect/>
          <a:stretch>
            <a:fillRect/>
          </a:stretch>
        </p:blipFill>
        <p:spPr bwMode="auto">
          <a:xfrm>
            <a:off x="4067175" y="3573463"/>
            <a:ext cx="3810000" cy="2857500"/>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ytuł 1"/>
          <p:cNvSpPr>
            <a:spLocks noGrp="1"/>
          </p:cNvSpPr>
          <p:nvPr>
            <p:ph type="title"/>
          </p:nvPr>
        </p:nvSpPr>
        <p:spPr/>
        <p:txBody>
          <a:bodyPr/>
          <a:lstStyle/>
          <a:p>
            <a:endParaRPr lang="pl-PL" smtClean="0"/>
          </a:p>
        </p:txBody>
      </p:sp>
      <p:sp>
        <p:nvSpPr>
          <p:cNvPr id="3" name="Symbol zastępczy zawartości 2"/>
          <p:cNvSpPr>
            <a:spLocks noGrp="1"/>
          </p:cNvSpPr>
          <p:nvPr>
            <p:ph idx="1"/>
          </p:nvPr>
        </p:nvSpPr>
        <p:spPr>
          <a:xfrm>
            <a:off x="0" y="0"/>
            <a:ext cx="9144000" cy="6858000"/>
          </a:xfrm>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buFont typeface="Arial" pitchFamily="34" charset="0"/>
              <a:buNone/>
              <a:defRPr/>
            </a:pPr>
            <a:r>
              <a:rPr lang="pl-PL" dirty="0" smtClean="0"/>
              <a:t>                    </a:t>
            </a:r>
            <a:endParaRPr lang="pl-PL" dirty="0"/>
          </a:p>
        </p:txBody>
      </p:sp>
      <p:sp>
        <p:nvSpPr>
          <p:cNvPr id="5" name="Prostokąt 4"/>
          <p:cNvSpPr/>
          <p:nvPr/>
        </p:nvSpPr>
        <p:spPr>
          <a:xfrm>
            <a:off x="110950" y="2132856"/>
            <a:ext cx="9033050" cy="1323439"/>
          </a:xfrm>
          <a:prstGeom prst="rect">
            <a:avLst/>
          </a:prstGeom>
          <a:noFill/>
        </p:spPr>
        <p:txBody>
          <a:bodyPr wrap="none">
            <a:spAutoFit/>
          </a:bodyPr>
          <a:lstStyle/>
          <a:p>
            <a:pPr algn="ctr" fontAlgn="auto">
              <a:spcBef>
                <a:spcPts val="0"/>
              </a:spcBef>
              <a:spcAft>
                <a:spcPts val="0"/>
              </a:spcAft>
              <a:defRPr/>
            </a:pPr>
            <a:r>
              <a:rPr lang="pl-PL"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Najzdrowsze owoce  </a:t>
            </a:r>
            <a:endParaRPr lang="pl-PL"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ytuł 1"/>
          <p:cNvSpPr>
            <a:spLocks noGrp="1"/>
          </p:cNvSpPr>
          <p:nvPr>
            <p:ph type="title"/>
          </p:nvPr>
        </p:nvSpPr>
        <p:spPr/>
        <p:txBody>
          <a:bodyPr/>
          <a:lstStyle/>
          <a:p>
            <a:endParaRPr lang="pl-PL" smtClean="0"/>
          </a:p>
        </p:txBody>
      </p:sp>
      <p:sp>
        <p:nvSpPr>
          <p:cNvPr id="22530" name="Symbol zastępczy zawartości 2"/>
          <p:cNvSpPr>
            <a:spLocks noGrp="1"/>
          </p:cNvSpPr>
          <p:nvPr>
            <p:ph idx="1"/>
          </p:nvPr>
        </p:nvSpPr>
        <p:spPr/>
        <p:txBody>
          <a:bodyPr/>
          <a:lstStyle/>
          <a:p>
            <a:endParaRPr lang="pl-PL" smtClean="0"/>
          </a:p>
        </p:txBody>
      </p:sp>
      <p:sp>
        <p:nvSpPr>
          <p:cNvPr id="22531" name="AutoShape 2" descr="data:image/jpeg;base64,/9j/4AAQSkZJRgABAQAAAQABAAD/2wBDAAkGBwgHBgkIBwgKCgkLDRYPDQwMDRsUFRAWIB0iIiAdHx8kKDQsJCYxJx8fLT0tMTU3Ojo6Iys/RD84QzQ5Ojf/2wBDAQoKCg0MDRoPDxo3JR8lNzc3Nzc3Nzc3Nzc3Nzc3Nzc3Nzc3Nzc3Nzc3Nzc3Nzc3Nzc3Nzc3Nzc3Nzc3Nzc3Nzf/wAARCAB4AKADASIAAhEBAxEB/8QAGwAAAwEBAQEBAAAAAAAAAAAAAQIDBAAFBgf/xAAuEAACAQIFAgYDAAIDAQAAAAAAAQIDERIhMUFRBBMyYXGBkaEiQlIUYgXh8HL/xAAaAQEBAQEBAQEAAAAAAAAAAAACAQADBAUH/8QAJBEBAQACAgEEAQUAAAAAAAAAAQACERIhAxMxQVFxBCIyYYH/2gAMAwEAAhEDEQA/AP0a3mg2v/0DBKLyzDeS2PzHhkX0dl3ag+bi9nPJ/A2J8MKa4ZP3fVZME1oBuW6K3XP2dZPgj+Ld0HKLVnH6EcKb0djRKCfoTdFN5B2SGjKlBaO7FdKSW7KSoyWcRME1+xf9mNPDP+QYmmUk6kdXcm5O1nD6NqQwck3sLJRbs1luFySXgt6CPC9YsvGYbp/4sFNyoTlSk/5eT9VoUg6scptStvHJnOzsopgwy4fwXanduAVIzum2mvVAxxvml8C2mlli9gKM073ZNFdQnRoVHilHC9pRyYU3FWU8X/1r8nNyvdpCu6/WRe7cS9/tvyDgyvbIyS6ufoI+pqS1ZnzYfBeLi21xW6FcY8mLuye7A5PlgfN9FeNsajyK7bNGXE3qzsQfVy+JGNovbVgc/cz42BzZPUyZBXdV28IkqzWyJY3yK5+ZO2QVJVW9bA7nmScvQF3sr+jNqQVXUuK6nmibb8xXf/yLqYTyn5knKXK+QSa3aEbjzEYTMZ3J7iuT2+hHh/uwLw/t/AuMtTOT8znNoRyiv3+gOcdpIuq6vWfsCxo7aWwVDyR4+V4LNgfDCoPg1WfB1vI3KtmwsGBmnCuGGy5Nyruy9v8A9c7tvlfJpajvYV4OUXk2Gzdpc/QHTj5/BpbhtIVziv2+iiyGz4I8v4FcV5v2NDqU+b+wjqw0zELIaDhH/b4Fajw/gu5w8xHUprkQsxo2jw37Aww3TKutT/kV1ae0BCyFp2p30fsK4w/mTHlVgtIiuvBLwoRuXdNqmlnFonJ0lnhT9Skq8H+n0I6sVn2kvY6AzN3vYpco5Sb3C0gYT594Lrv+jrN/t9gsd9mtHA+fsDgvUNrnW82W0vbjwDBHgb8uTmmbusjguGK4Lgq2lq0TdWC3XyI3I3I4rZCuKW32M+oprgnLqqeyEGUzccMWthXT4S9hJdalpElPrJS0VjoYZSDJr9uWyiLKm+IsyS6trZiPq5MZhlMwyteDPNRA4RvqkzBPqZ7OxJ1az0Yzxv3dDDK9J4I73ZGeFtttr0PPcq75JyVXVyOh4/7meN+77HCc3FaysYHOo9WwWb1PAYXzdW51aa/e4jr01u2ZcJ2GxeBW0PqorSL+RH1cr5RRLCgWReONep5dTUfC9CbqzlrJjWS2Oz2iLqpJ+T3FcG9yv5cAcXybcxp9ps7srdoa0uQSi+S7kMjpU+UK40kFx5FaS2EfmZLJQ5JSS2sNK3PwTlJRWefqdcS6ELJPRMElJrJKxOfURWmFehnn1PkdccFmbryxb2t6kZztsZ59ROXhViNScn4pex2x8b83QG+wTXAU+EGyYywpZyPk7vlaks2FU2x+5SjrID6mmtCd/Fo9rmx3aROXVraAr6mT0SLxya6rqkuQOMdpGZ1quzsTlVa1d2Uwag2qWFbsRuKMbrN7iOUpHQ8ctWyVWCJTrrZJGfC3q7Cyilne4zAkaqy6mK/6M9TqG/Cjs3pHMHZnLXJHQMSYlKVSbWciEry5Ztj0yb5GngpRs7ewzIPaZmXnKjJ7AlSUfE0aKtaU8qcbEf8AGnLOTt6nUy+5nkLLUkllEg1KTukekulgv9mHtKKzsh+oFfVvX7s3uMsUtbixcFuN3opZZnzvxeCZU3uHAlqSdaUvCmC1SWptNuqspQjwTdV3/FBVHkfCoo3VuVFupPXI7trd3LJOTtFNlI9JVlqrCN/FOdm/GOiA5N6I9On/AMetZs0Q6WlFaIZ4s32IvkC8PtTk9CsOjk/1Z7Pbpp/isxlTvm7JHY/T5H8nVPVvJj0dtXb0HfTJK81Zcs2V+ooUMoJSmebWrzqttnPJwx6O6mSyVWvDTXuZpU4t/k22Veep2FpZRsDk3Q3RULeFWFlBfsy8stX8E2k9ijMaLtpFE5RvuvY0ShfeyJvDHS7OgzG1xovdlodPlexxxxO7x7aqppIKhd5K5xwjEputDpKk83+KLw6SjDOTxM446mJDbVjgj4EkvIbupZWOOOuAUlVSTySsc3GKxVJWXmccHPyZHtUKE+uoxv21KbMlfralXJywx4icceXLNW6AWbN6fYXhWruccD5nI5rSMczrTfidkccL2sQcf5V/MVxtnJnHFJkrjdXS92TlHa6OOGTL/9k="/>
          <p:cNvSpPr>
            <a:spLocks noChangeAspect="1" noChangeArrowheads="1"/>
          </p:cNvSpPr>
          <p:nvPr/>
        </p:nvSpPr>
        <p:spPr bwMode="auto">
          <a:xfrm>
            <a:off x="155575" y="-685800"/>
            <a:ext cx="1905000" cy="1428750"/>
          </a:xfrm>
          <a:prstGeom prst="rect">
            <a:avLst/>
          </a:prstGeom>
          <a:noFill/>
          <a:ln w="9525">
            <a:noFill/>
            <a:miter lim="800000"/>
            <a:headEnd/>
            <a:tailEnd/>
          </a:ln>
        </p:spPr>
        <p:txBody>
          <a:bodyPr/>
          <a:lstStyle/>
          <a:p>
            <a:endParaRPr lang="pl-PL">
              <a:latin typeface="Calibri" pitchFamily="34" charset="0"/>
            </a:endParaRPr>
          </a:p>
        </p:txBody>
      </p:sp>
      <p:sp>
        <p:nvSpPr>
          <p:cNvPr id="22532" name="AutoShape 4" descr="data:image/jpeg;base64,/9j/4AAQSkZJRgABAQAAAQABAAD/2wBDAAkGBwgHBgkIBwgKCgkLDRYPDQwMDRsUFRAWIB0iIiAdHx8kKDQsJCYxJx8fLT0tMTU3Ojo6Iys/RD84QzQ5Ojf/2wBDAQoKCg0MDRoPDxo3JR8lNzc3Nzc3Nzc3Nzc3Nzc3Nzc3Nzc3Nzc3Nzc3Nzc3Nzc3Nzc3Nzc3Nzc3Nzc3Nzc3Nzf/wAARCAB4AKADASIAAhEBAxEB/8QAGwAAAwEBAQEBAAAAAAAAAAAAAQIDBAAFBgf/xAAuEAACAQIFAgYDAAIDAQAAAAAAAQIDERIhMUFRBBMyYXGBkaEiQlIUYgXh8HL/xAAaAQEBAQEBAQEAAAAAAAAAAAACAQADBAUH/8QAJBEBAQACAgEEAQUAAAAAAAAAAQACERIhAxMxQVFxBCIyYYH/2gAMAwEAAhEDEQA/AP0a3mg2v/0DBKLyzDeS2PzHhkX0dl3ag+bi9nPJ/A2J8MKa4ZP3fVZME1oBuW6K3XP2dZPgj+Ld0HKLVnH6EcKb0djRKCfoTdFN5B2SGjKlBaO7FdKSW7KSoyWcRME1+xf9mNPDP+QYmmUk6kdXcm5O1nD6NqQwck3sLJRbs1luFySXgt6CPC9YsvGYbp/4sFNyoTlSk/5eT9VoUg6scptStvHJnOzsopgwy4fwXanduAVIzum2mvVAxxvml8C2mlli9gKM073ZNFdQnRoVHilHC9pRyYU3FWU8X/1r8nNyvdpCu6/WRe7cS9/tvyDgyvbIyS6ufoI+pqS1ZnzYfBeLi21xW6FcY8mLuye7A5PlgfN9FeNsajyK7bNGXE3qzsQfVy+JGNovbVgc/cz42BzZPUyZBXdV28IkqzWyJY3yK5+ZO2QVJVW9bA7nmScvQF3sr+jNqQVXUuK6nmibb8xXf/yLqYTyn5knKXK+QSa3aEbjzEYTMZ3J7iuT2+hHh/uwLw/t/AuMtTOT8znNoRyiv3+gOcdpIuq6vWfsCxo7aWwVDyR4+V4LNgfDCoPg1WfB1vI3KtmwsGBmnCuGGy5Nyruy9v8A9c7tvlfJpajvYV4OUXk2Gzdpc/QHTj5/BpbhtIVziv2+iiyGz4I8v4FcV5v2NDqU+b+wjqw0zELIaDhH/b4Fajw/gu5w8xHUprkQsxo2jw37Aww3TKutT/kV1ae0BCyFp2p30fsK4w/mTHlVgtIiuvBLwoRuXdNqmlnFonJ0lnhT9Skq8H+n0I6sVn2kvY6AzN3vYpco5Sb3C0gYT594Lrv+jrN/t9gsd9mtHA+fsDgvUNrnW82W0vbjwDBHgb8uTmmbusjguGK4Lgq2lq0TdWC3XyI3I3I4rZCuKW32M+oprgnLqqeyEGUzccMWthXT4S9hJdalpElPrJS0VjoYZSDJr9uWyiLKm+IsyS6trZiPq5MZhlMwyteDPNRA4RvqkzBPqZ7OxJ1az0Yzxv3dDDK9J4I73ZGeFtttr0PPcq75JyVXVyOh4/7meN+77HCc3FaysYHOo9WwWb1PAYXzdW51aa/e4jr01u2ZcJ2GxeBW0PqorSL+RH1cr5RRLCgWReONep5dTUfC9CbqzlrJjWS2Oz2iLqpJ+T3FcG9yv5cAcXybcxp9ps7srdoa0uQSi+S7kMjpU+UK40kFx5FaS2EfmZLJQ5JSS2sNK3PwTlJRWefqdcS6ELJPRMElJrJKxOfURWmFehnn1PkdccFmbryxb2t6kZztsZ59ROXhViNScn4pex2x8b83QG+wTXAU+EGyYywpZyPk7vlaks2FU2x+5SjrID6mmtCd/Fo9rmx3aROXVraAr6mT0SLxya6rqkuQOMdpGZ1quzsTlVa1d2Uwag2qWFbsRuKMbrN7iOUpHQ8ctWyVWCJTrrZJGfC3q7Cyilne4zAkaqy6mK/6M9TqG/Cjs3pHMHZnLXJHQMSYlKVSbWciEry5Ztj0yb5GngpRs7ewzIPaZmXnKjJ7AlSUfE0aKtaU8qcbEf8AGnLOTt6nUy+5nkLLUkllEg1KTukekulgv9mHtKKzsh+oFfVvX7s3uMsUtbixcFuN3opZZnzvxeCZU3uHAlqSdaUvCmC1SWptNuqspQjwTdV3/FBVHkfCoo3VuVFupPXI7trd3LJOTtFNlI9JVlqrCN/FOdm/GOiA5N6I9On/AMetZs0Q6WlFaIZ4s32IvkC8PtTk9CsOjk/1Z7Pbpp/isxlTvm7JHY/T5H8nVPVvJj0dtXb0HfTJK81Zcs2V+ooUMoJSmebWrzqttnPJwx6O6mSyVWvDTXuZpU4t/k22Veep2FpZRsDk3Q3RULeFWFlBfsy8stX8E2k9ijMaLtpFE5RvuvY0ShfeyJvDHS7OgzG1xovdlodPlexxxxO7x7aqppIKhd5K5xwjEputDpKk83+KLw6SjDOTxM446mJDbVjgj4EkvIbupZWOOOuAUlVSTySsc3GKxVJWXmccHPyZHtUKE+uoxv21KbMlfralXJywx4icceXLNW6AWbN6fYXhWruccD5nI5rSMczrTfidkccL2sQcf5V/MVxtnJnHFJkrjdXS92TlHa6OOGTL/9k="/>
          <p:cNvSpPr>
            <a:spLocks noChangeAspect="1" noChangeArrowheads="1"/>
          </p:cNvSpPr>
          <p:nvPr/>
        </p:nvSpPr>
        <p:spPr bwMode="auto">
          <a:xfrm>
            <a:off x="155575" y="-685800"/>
            <a:ext cx="1905000" cy="1428750"/>
          </a:xfrm>
          <a:prstGeom prst="rect">
            <a:avLst/>
          </a:prstGeom>
          <a:noFill/>
          <a:ln w="9525">
            <a:noFill/>
            <a:miter lim="800000"/>
            <a:headEnd/>
            <a:tailEnd/>
          </a:ln>
        </p:spPr>
        <p:txBody>
          <a:bodyPr/>
          <a:lstStyle/>
          <a:p>
            <a:endParaRPr lang="pl-PL">
              <a:latin typeface="Calibri" pitchFamily="34" charset="0"/>
            </a:endParaRPr>
          </a:p>
        </p:txBody>
      </p:sp>
      <p:pic>
        <p:nvPicPr>
          <p:cNvPr id="22533" name="Picture 6" descr="http://www.zdjeciadowziecia.pl/files/products/P6260003_2_m.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4" name="pole tekstowe 6"/>
          <p:cNvSpPr txBox="1">
            <a:spLocks noChangeArrowheads="1"/>
          </p:cNvSpPr>
          <p:nvPr/>
        </p:nvSpPr>
        <p:spPr bwMode="auto">
          <a:xfrm>
            <a:off x="179388" y="476250"/>
            <a:ext cx="2663825" cy="3786188"/>
          </a:xfrm>
          <a:prstGeom prst="rect">
            <a:avLst/>
          </a:prstGeom>
          <a:noFill/>
          <a:ln w="9525">
            <a:noFill/>
            <a:miter lim="800000"/>
            <a:headEnd/>
            <a:tailEnd/>
          </a:ln>
        </p:spPr>
        <p:txBody>
          <a:bodyPr>
            <a:spAutoFit/>
          </a:bodyPr>
          <a:lstStyle/>
          <a:p>
            <a:r>
              <a:rPr lang="pl-PL" sz="1600" b="1">
                <a:latin typeface="Calibri" pitchFamily="34" charset="0"/>
              </a:rPr>
              <a:t>Ananas -</a:t>
            </a:r>
            <a:r>
              <a:rPr lang="pl-PL" sz="1600">
                <a:latin typeface="Calibri" pitchFamily="34" charset="0"/>
              </a:rPr>
              <a:t> niezwykle bogate źródło witaminy C. Zwiera także witaminy A, B, PP oraz żelazo i wapń. Dzięki temu, że jest także źródłem bromelainy skraca czas leczenia urazów oraz ułatwia trawienie białek, tłuszczów i skrobi. Podobno ananas wspomaga także walkę z cellulitem. Ananas korzystnie wpływa na pracę serca, wątroby, nerek oraz naczyń wieńcowych. Zapobiegania także rozwojowi osteoporozy</a:t>
            </a:r>
          </a:p>
        </p:txBody>
      </p:sp>
      <p:sp>
        <p:nvSpPr>
          <p:cNvPr id="22535" name="pole tekstowe 7"/>
          <p:cNvSpPr txBox="1">
            <a:spLocks noChangeArrowheads="1"/>
          </p:cNvSpPr>
          <p:nvPr/>
        </p:nvSpPr>
        <p:spPr bwMode="auto">
          <a:xfrm>
            <a:off x="4500563" y="3860800"/>
            <a:ext cx="4392612" cy="2800350"/>
          </a:xfrm>
          <a:prstGeom prst="rect">
            <a:avLst/>
          </a:prstGeom>
          <a:noFill/>
          <a:ln w="9525">
            <a:noFill/>
            <a:miter lim="800000"/>
            <a:headEnd/>
            <a:tailEnd/>
          </a:ln>
        </p:spPr>
        <p:txBody>
          <a:bodyPr>
            <a:spAutoFit/>
          </a:bodyPr>
          <a:lstStyle/>
          <a:p>
            <a:r>
              <a:rPr lang="pl-PL" sz="1600" b="1">
                <a:latin typeface="Calibri" pitchFamily="34" charset="0"/>
              </a:rPr>
              <a:t>Banany</a:t>
            </a:r>
            <a:r>
              <a:rPr lang="pl-PL" sz="1600">
                <a:latin typeface="Calibri" pitchFamily="34" charset="0"/>
              </a:rPr>
              <a:t> - cenione za smak, ale wciąż jeszcze niedoceniane pod względem zdrowotnym owoce, które posiadają dużo wartości odżywczych i należą do jednych z najzdrowszych owoców. Zawierają potas, magnez, witaminę C i błonnik, który na długo daje nam poczucie sytości ograniczając nasze spożycie. Lekko niedojrzałe banany dodatkowo są bogate w skrobię, korzystnie wpływając na żołądek. Dzięki zawartym w nich cukrach prostych banany są jedną z najlepszych przekąsek, które zapewniają szybki zastrzyk energii.</a:t>
            </a:r>
          </a:p>
        </p:txBody>
      </p:sp>
      <p:pic>
        <p:nvPicPr>
          <p:cNvPr id="22536" name="Picture 8" descr="https://encrypted-tbn3.gstatic.com/images?q=tbn:ANd9GcTsRaLomPPafRpxu2C2IG0U-CqLQVfVOYRF8BhBV9xsn7xyEdkm_Q"/>
          <p:cNvPicPr>
            <a:picLocks noChangeAspect="1" noChangeArrowheads="1"/>
          </p:cNvPicPr>
          <p:nvPr/>
        </p:nvPicPr>
        <p:blipFill>
          <a:blip r:embed="rId3"/>
          <a:srcRect/>
          <a:stretch>
            <a:fillRect/>
          </a:stretch>
        </p:blipFill>
        <p:spPr bwMode="auto">
          <a:xfrm>
            <a:off x="5508625" y="836613"/>
            <a:ext cx="1943100" cy="2489200"/>
          </a:xfrm>
          <a:prstGeom prst="rect">
            <a:avLst/>
          </a:prstGeom>
          <a:noFill/>
          <a:ln w="9525">
            <a:noFill/>
            <a:miter lim="800000"/>
            <a:headEnd/>
            <a:tailEnd/>
          </a:ln>
        </p:spPr>
      </p:pic>
      <p:sp>
        <p:nvSpPr>
          <p:cNvPr id="22537" name="AutoShape 10" descr="data:image/jpeg;base64,/9j/4AAQSkZJRgABAQAAAQABAAD/2wCEAAkGBxQQDxQUEBIUEBUUDxQSFRUPEA8SFBQQFBQXFhQUFRQYHSggGBolHBQUITEiJSkrLi4uFx8zODQsNygtLisBCgoKDg0OGhAQGywkICQsLCwsLCwsLCwsLCwsLCwsLCwsLCwsLCwsLCwsLCwsLCwsLCwsLCwsLCwsLCwsLCwsLP/AABEIAMsA+AMBEQACEQEDEQH/xAAbAAEAAgMBAQAAAAAAAAAAAAAAAwQBAgUGB//EAD0QAAIBAwEGAwQIBAUFAAAAAAABAgMEESEFEjFBUWFxgaEGEyKRBzJCYrHB0fBScpKyFCND0uEzU4Kiwv/EABoBAQADAQEBAAAAAAAAAAAAAAABAgMEBQb/xAAwEQEAAgIBAwIDBwUBAQEAAAAAAQIDEQQSITFBUQUT0SIyQmFxkaFSgbHh8MFTM//aAAwDAQACEQMRAD8A+4gAAAAAAAAAAAAAAAAAAAAAAAAAAAAAAAAAAAAAAAAAAAAAAAAAAAAAAAAAAFe8ulTpyk8fCuGftcl6ozyZIpWbStWs2nTmbG29GolGo92a0y8KMu+eCfbt5GWHkRaNT5XvimO8O2dLIAAAAAAAAAAAAAAAAAAAAAAAAAAAAAAAAHz76Sq0aNWlKGd+UH7xJ8YJpQeOv1lnt4HkfErVravvLr489pifDztjtSMuE0+3PTjlHHW9o7t5o9dsH2rjTXu7h4jn4Zt5Uc64l278vA9Hj82Pu3/dhk48+avZUasZxUoSU4tZUotNNdU1xPScjcAAAAAAAAAAAAAAAAAAAAAAAAAAAAAAA8L9LFFf4elP7SqOKf3XFt/2o8r4pWOms/m3wT3mHySpHGvB9U/zPNrYvaaz2e6+jD2fhdutWuoSqRjinDeclCUm256J/FjEeWNfl6nDwxau7R29CeRkmPL6ta20KUIwpQjThFYjCnFRjFdFFaJHpsJnaUAAAAAAAAAAAAAAAAAAAAAAAAAAAAAAA8F9KlTMaMP55P8A9Uv/AKPF+LX1NK/rLowR5l8tuoYzg8/HLPI+4+wduqezLZLTNFT86mZv+4+lwRrHX9GbvGoAYyAyAyAyAAyAAAAAAAAAAAAAAAAAAAAAAAAfKvbbaCr3UnF5jBKnF8nut7z+bfyR8p8QzxlzzrxHb/v7u2lemmnkrqloY47d2Fq7fSvo69qKdShC1qSUK1JbkFJ4VSmvq7nWSWE1x0z4fTcXPW1YrvvDOYe3OtVhsDDYGN4BkDOQMpgZAyAAAAAAAAAAAAAAAAAAAAAB5n2v237uLo0n8cl8TX2IPl/M/ReR43xXn/Kr8qk/anz+UfWXVx8PV9qfDwE7fQ+Yi7ptDn3VLRnRjs55ju5FajrlaNPitGmuDO6mSYY+r7R7D7ad3ZxdR5qU37ub/iaWYy8015pn0XGy/Mx7nypaNS7zkdCrRzA13wG+BspAbpgbpgbgAAAAAAAAAAAAAAAAAAAA5+2tpq2pOT1k9IR6y/Rczj5vLrxsfVPn0j3lrhxTktp87nmcnKb3nJttvm2fDZMtr2m1p3MvXisRGoaTWhWFbQ591A6KS5LQ5VSlqzsrPZlMd3tvoxqYdxHkvdfP4/yZ9F8O+5P/AHuzyx2h7iVQ9FiilVA096BlVAJYTAmgwJogSAAAAAAAAAAAAAAAAAAABBe3caMHObwl82+SXcxz56YKTe89oXpSbzqHz7aV9K4quc9FwjHlGPRHw/M5l+Tkm9v7R7Q9jFiildQrSOOGsoZs0rDKylco3r2c1nOnHU66eGOu72fsJR93Sqz4e8qpLvGEEvxcj6fgV1i2xzT3iHo5XB2sUUq4GFWAkhUAtUpAW6YE8QJQAAAAAAAAAAAAAAAAABWv76FCG9N46JcZPokc/J5WPj067z9Z/Rpjx2yTqrw21NoTuZ5lpFfViuCX5vufF83nZOTfqt49I9v9vXw4K441CtjB5/lugqvBpSu5Z2lQpVt5vRrD07nXakR2YWsiryIrHdhaVI7sde6kPZ7Gl7u3hHnhyf8A5PP4YPqeNTpxRDlyTuy1K5N1GvvwJYVALdFgX6IF2mgLEQJAAAAAAAAAAAAAAAAADh7U9ooU8xpYqS6/YT7vn5Hjcz4xjw/Zx/at/EfX+zsw8S1u9u0fy8tc151Zb1STk+/JdEuSPls/IyZr9d53P/eHp0x1pGqw0wcs92iOTJiFJlXqnTjqxtZUrSxwN5c9pUa0uRfHX1ZTLNpSzJZ4LV+B6/C4/XePZW9umHc/xZ9C5GyuAJ6dTIF2gB07eIHToRAuU4gTJAbAAAAAAAAAAAAAAw2Byr7b9KnpF+8l0hw85cPxPL5PxbBi7Vnqn2j6+P8AM/k6sfEyX89oea2htepX0b3Y/wAMNF5vmfO8v4jn5Ha06j2j/wB9/wDH5PQxcamPx5UVA8ybOlsVRMo0sLi34vJfW1ZsjlI0rRlayvVmdEdoY2lSrPmyYjqljMqjXNndhxTaYiFPDFO46H03Hwxipr19XNe3VKzTrZN1FuiwOjbxA61rTA61tTA6VGIFmKA3QGQAAAAAAAAADEpJLLaS6vQiZiI3KYjfhz7jblGH2959ILe9Vp6nBl+KcXH+Lf6d/wDTenFy29Nfq5Vz7UN/9KGO83l/0r9TzM3x209sVdfnP0j6uqnBj8U/s413fVKv15uS6cI/JaHj8jmZs3/6Wmfy9P2ddMNKfdhVx+9TkmzVtnBTybaQqZXBx1ejxnR9iZoiZGy0VUmyOUjWKM5sgnM0iGcyq1quHji3y7dWWiu1JVqmp048e2Tj3d+pPdg8pcX1fbsfR8Li/Ljqt5/w58l99ob2+p3sXTtqYHVtqAHXtbcDr21ADqUKYFynECVIDYAAAAAAGG8cdPEiZ13kc6527Rh9vffSmt714epwZfinGx9urc/l3/nx/LppxMtvTX6uZX9qf+3T85y/Jfqedk+O/wDzp+8/+R9XRXgf1T+znVtvV5Z+JQX3IperyzgyfFuTb8Wv0j67dFeJir6b/Vz61Wc38cnJ8nKTl6M8/Jnted3mZ/Wdt61rXxGmmU+fYym6zG9qVmRvkhG2rY0jbST4eJetVZs1UUm3jV4y+uOH4s1is6UmzEpF4qpNkM5Fu0KbVLirjSOr6vgv18C1Yie8o8IFHHF55tt+rN6Um0s5l5jau2/fN06D+DhKa+12j93vz8OP0HD4Xy/tX8+zlyZN9obWNuekxd2ztAO5aWYHYtbQDq29sB0aNEC5TgBNFAbgAAAABXvLyFGOaklFcs8X4LizHPyMWCvVknS9MdrzqsPP3ntS3pRhj71T/av1PBz/AB6fGGv95+n+3fj4Efjn9nDvb6dTWrOUu2uPKK0PFz8zLnn7dt/4/bw7aYqU+7GkKl2OSbyuymRuSTeJ7q7aupp+/AnUm2k21HCeuMJy115Nlojv3R1IaNaW9iUeEIveT0cuaS4r/kvNI8wTaEuNc88Y8i0Y1Juzkt0K9TDkX0rMtHUG1doK1ZRWX6at+CFY3OoQrKtKXFbi6PDl5taLyNflx+qsyp3+0KdCDnVmoRXXi30S4t9kdGDBbJbVYZ2tERuXh9sbdqXj3IJ0qPT7U+830+6vPPL3sHGph7+Zc17zZvY2rXN/Nm05ZU07lpRl1l82Zzln3W07dopr7Uvmyvz7e50w7NpdVI80/GK/ImOTY6Ydm02rj60E/wCV49GaV5fvCOh3LO/pT57r6T09eBvXNS3qrNZh1YQNVU0YgbIDIADDAxkDh7Y9o4UswpYnPg3xjF9+r7Hjc/4vTB9jH3t/Ef8AezswcSb97doeSrV5VJOU5OTfN/vRHyeXNfLbryTuXq1rWkahlIzTtga2rsyTFUTZq5Foor1IqVR6566eRp0R6KzZs5kxRXqYci8Y0dTVaLC5F+yNs7w3Aw5kdSEcqhHeUI3VLRj2rNkM2dFMW1dvM7a9rKdPMKGK1Th8L/y4vvLm+y9D08Pw+1u9+0fyxtliPDyzoVLie/Wk5vlyUV0iuSPTpWmKvTSNMZmbTuXbsdlY5FLXIh3LXZvb0MpstEOvbbOX8K+RnNpWdKhZY5GczJpahbdiu5RpLG3J6kJFTwWiRfsb6dJ6PK/hfD/g6cWe1UTES9LZ3kaq+F6rjF8V++p6NLxaNwymNLJZAAA0bA8P7X+1qhVlaUd5VFj3snGUUoSSaUG+OU+K8OOceT8U5N8dOinbfr9HbxcMWnrs4FCoj5C1ZentajMz0jbKqF61VmTfNYopNmrqFoor1NXUJ1EK7aJlomIgN/uOs0x7xdSNylr70dMo2w6heMUo6msp9TSuJWbIatdRi5SajFcXJpJeLZtXDNp1Ck208/tH2vpQyqKdxL7vww85vj5Jno4vh9p727MrZY9Hm726ubzSpLdg/wDTp5jHH3ucvN47HoY8WPF92O/uxm1reVvZ+wscibZCKvRWWyccjG114h2rXZnYzmy2nVt9n9jOZTp0KVn2K7TpZhbA0k9wWiETDWNNMmaK6bugR0qo5UjSIRLNNuLUovda4NfvgbY7TWUbemsLr3kM81o136nfS3VG2cxpZLoAIpMD4T9MEp2u14VVmca1vCSi39qGacoLGqWkZeM2cfJ49csTE9nZgzTWulOy9pE0s06kX03ZPB89l4Ex4tH7u2uXcO9b7UUllKXnE4J481nSZuzb7UU1mMXo2nlY1Re2Ca9pVmyf/FP+F/NCKK9TZV+3qOlGx1X2XkR0SdUNN59cj5cnULHiXrihE2ltvGkY1epFcXMaazOcYLrOSivU2pgtbxCs2iPLh3HtRRg3icqz6UY6f1SwvVnZTg3nz2UnNX0c6v7SXFXSlCNFdZf5k/XRfJnXThY6/enbKclpU3s2pXe9WnKo/vttLwXBeR0RNaRqsaU1M+XUtNgpcitsi0Vdq02NjkZTdaKuvbbLxyKTZbTqW+zteHLyKpdKjZEaFyFqOkTwoDpG6ok9KNs+6J6TbHuS+lR0xpCOVItEKSrzgXiFZXdiSxUa6xfo0dGHzpEu4dKoBFIDzntX7LUNoRh79NSpSbpzg8SjvY3l0ae6tH05FMlOus1Wraay87L2EUfq18/zUvzUjy7fCv6b/wAf7bxyPyV6vsxVh9WUJ+DcX66ephb4ZljxMT/C8Z6z5Up7Lqx4035Yf4HPPBzx+Fb5tJ9UUreov9OX9Mv0M54mX+mf2T8yvu0UJ84NeOn4lq8LLP4ZJyV91OptSEeOW/urPrwLxwb+qs5IUq/tBj6lKUv5pKP4Jm9eBHrKk5XPq7euZfUhTgvCUn828ehvXiYo891ZyWVpTuqn160/CGIf2pGsY8dfFYV3aWKew955llvq9X82adekadK12CuhSciel1rfYyXIpN1oh1LPZXbnp3XUpMradW32WQl0aOz8ciNC7Ss+xPSbWqduW6EbTxpFug2kjTJiiNt1TfR/It8uUdTO72HQbYwOlGzdHSbYcRpG0c4k6RKvOBaIVWtkQSnLru6fPX8jfFpWXWN0AEUkBFNAVqkAK1SkBXnQApXcIwi5TeF+9F1ZW1orG5TEbeV2lUdXRLdj05vxOHJnm3jw1rTTly2d2MetbTC2RnkR1mkkNj9h1GlmGycch1J0u0NlroRNk6X6OzOxXadL1LZ66E6F2lZJci0VNrVO2wXiqNrVK1b4I0rimfEKzaIWYWPX01No48+qk5E8bWK7msYawr1yljSS5IvFKx6K7luWQAAMOKfJETESbRyoRfLHgVnHWU9UopWnR/NGc4fZPUhqW0lyz4FZx2hO1WUSg0jJxeVo0Wjcd4Vl06F9GXH4X05eTN63iULEppcWly1eNS4w0BpKIEcoARSpgVbypGlHem8dFzb6Ipe8UjcpiJl5LaNw6rcpcFnEVwS/U83JlnJPdvWulejbuSTxjxMLTrsvpap2K6EbSmjY9htGk0LHsTs0nhZdiYFinZlogWIW5eKo2nhQ6I0rREytU7N89Dorgn1ZzePRahbxXLPibVx1hSbTKXBoqyAAAAAAAAAAAIa9BS7PqUtSJTEuXWpuLwzHWuyUW7lkoiFyzo/Es64119MF695Xnw6WDVmw0Bq4gc/a20Y28ddZP6sevd9EZ5csUhatdvG3u0JVZ6/HLouEV+R59uq/2rt61Wraz5y1fojltbv2aaXoW5WBPGgXiEJY0C0VEkaRaKoSRpF4qjaWFHPBZNa0mfCsytUrT+L5I6a4PdnN/ZZjBLgsG8ViPCkztsSgAAAAAAAAAAAAAAAgu6W9HTiuBS9dwmJc2nHDZkuvWkdfBGlFZWzRUAxgDwftxbTV1GabxKmkuzi3lL5p+ZS8R6tKNtm2KjFY1fN9WeXltNpdEdnWp0THpTtYjTLxVCSMC8VRtuoF4qjaanbt8seOhtXDaVJvCxTtUuOpvXBEeWc39k8VjhobRER4UZJAAAAAAAAAAAAAAAAAAAQSt05NvnjyKzXc7TttRpbuRWNEztKWQAAOftjZqrwS0Uov4W86Jtb3oitq7hattSrU9kyjzT+aOO3Gt6NfmwnhYS7fNkRxbHzYSxsn1ReONPuj5iSNoubz6GsceseVZySnhTS4I1isR4UmZlsWQAAAAAAAAAAAAAAAAAAAAAAAAAAAAAAAAAAAAAAAAAAAAAAAAAAAAAAAAAAAAAAAAAAAAAAAAAAAAAAAAAAAAAAAAAAAAAAAAB//2Q=="/>
          <p:cNvSpPr>
            <a:spLocks noChangeAspect="1" noChangeArrowheads="1"/>
          </p:cNvSpPr>
          <p:nvPr/>
        </p:nvSpPr>
        <p:spPr bwMode="auto">
          <a:xfrm>
            <a:off x="155575" y="-1790700"/>
            <a:ext cx="4572000" cy="3743325"/>
          </a:xfrm>
          <a:prstGeom prst="rect">
            <a:avLst/>
          </a:prstGeom>
          <a:noFill/>
          <a:ln w="9525">
            <a:noFill/>
            <a:miter lim="800000"/>
            <a:headEnd/>
            <a:tailEnd/>
          </a:ln>
        </p:spPr>
        <p:txBody>
          <a:bodyPr/>
          <a:lstStyle/>
          <a:p>
            <a:endParaRPr lang="pl-PL">
              <a:latin typeface="Calibri" pitchFamily="34" charset="0"/>
            </a:endParaRPr>
          </a:p>
        </p:txBody>
      </p:sp>
      <p:pic>
        <p:nvPicPr>
          <p:cNvPr id="22538" name="Picture 12" descr="http://i2.pinger.pl/pgr138/46c2b1b600047fe749f58704/banan.jpg"/>
          <p:cNvPicPr>
            <a:picLocks noChangeAspect="1" noChangeArrowheads="1"/>
          </p:cNvPicPr>
          <p:nvPr/>
        </p:nvPicPr>
        <p:blipFill>
          <a:blip r:embed="rId4"/>
          <a:srcRect/>
          <a:stretch>
            <a:fillRect/>
          </a:stretch>
        </p:blipFill>
        <p:spPr bwMode="auto">
          <a:xfrm>
            <a:off x="611188" y="4292600"/>
            <a:ext cx="2376487" cy="2257425"/>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ytuł 1"/>
          <p:cNvSpPr>
            <a:spLocks noGrp="1"/>
          </p:cNvSpPr>
          <p:nvPr>
            <p:ph type="title"/>
          </p:nvPr>
        </p:nvSpPr>
        <p:spPr/>
        <p:txBody>
          <a:bodyPr/>
          <a:lstStyle/>
          <a:p>
            <a:endParaRPr lang="pl-PL" smtClean="0"/>
          </a:p>
        </p:txBody>
      </p:sp>
      <p:sp>
        <p:nvSpPr>
          <p:cNvPr id="23554" name="Symbol zastępczy zawartości 2"/>
          <p:cNvSpPr>
            <a:spLocks noGrp="1"/>
          </p:cNvSpPr>
          <p:nvPr>
            <p:ph idx="1"/>
          </p:nvPr>
        </p:nvSpPr>
        <p:spPr/>
        <p:txBody>
          <a:bodyPr/>
          <a:lstStyle/>
          <a:p>
            <a:endParaRPr lang="pl-PL" smtClean="0"/>
          </a:p>
        </p:txBody>
      </p:sp>
      <p:pic>
        <p:nvPicPr>
          <p:cNvPr id="23555" name="Picture 2" descr="http://farm4.static.flickr.com/3408/3222872644_51e5d4036b.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Prostokąt 5"/>
          <p:cNvSpPr/>
          <p:nvPr/>
        </p:nvSpPr>
        <p:spPr>
          <a:xfrm>
            <a:off x="2287696" y="2708920"/>
            <a:ext cx="4863576" cy="707886"/>
          </a:xfrm>
          <a:prstGeom prst="rect">
            <a:avLst/>
          </a:prstGeom>
          <a:noFill/>
        </p:spPr>
        <p:txBody>
          <a:bodyPr wrap="none">
            <a:spAutoFit/>
          </a:bodyPr>
          <a:lstStyle/>
          <a:p>
            <a:pPr algn="ctr" fontAlgn="auto">
              <a:spcBef>
                <a:spcPts val="0"/>
              </a:spcBef>
              <a:spcAft>
                <a:spcPts val="0"/>
              </a:spcAft>
              <a:defRPr/>
            </a:pPr>
            <a:r>
              <a:rPr lang="pl-PL"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Najzdrowsze warzywa</a:t>
            </a:r>
            <a:endParaRPr lang="pl-PL"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224</TotalTime>
  <Words>581</Words>
  <Application>Microsoft Office PowerPoint</Application>
  <PresentationFormat>Pokaz na ekranie (4:3)</PresentationFormat>
  <Paragraphs>38</Paragraphs>
  <Slides>11</Slides>
  <Notes>1</Notes>
  <HiddenSlides>0</HiddenSlides>
  <MMClips>0</MMClips>
  <ScaleCrop>false</ScaleCrop>
  <HeadingPairs>
    <vt:vector size="6" baseType="variant">
      <vt:variant>
        <vt:lpstr>Używane czcionki</vt:lpstr>
      </vt:variant>
      <vt:variant>
        <vt:i4>4</vt:i4>
      </vt:variant>
      <vt:variant>
        <vt:lpstr>Szablon projektu</vt:lpstr>
      </vt:variant>
      <vt:variant>
        <vt:i4>1</vt:i4>
      </vt:variant>
      <vt:variant>
        <vt:lpstr>Tytuły slajdów</vt:lpstr>
      </vt:variant>
      <vt:variant>
        <vt:i4>11</vt:i4>
      </vt:variant>
    </vt:vector>
  </HeadingPairs>
  <TitlesOfParts>
    <vt:vector size="16" baseType="lpstr">
      <vt:lpstr>Calibri</vt:lpstr>
      <vt:lpstr>Arial</vt:lpstr>
      <vt:lpstr>Algerian</vt:lpstr>
      <vt:lpstr>Arial Black</vt:lpstr>
      <vt:lpstr>Motyw pakietu Office</vt:lpstr>
      <vt:lpstr>Slajd 1</vt:lpstr>
      <vt:lpstr>Slajd 2</vt:lpstr>
      <vt:lpstr>Slajd 3</vt:lpstr>
      <vt:lpstr>Slajd 4</vt:lpstr>
      <vt:lpstr>Domiś prawdę Ci powie!</vt:lpstr>
      <vt:lpstr>Slajd 6</vt:lpstr>
      <vt:lpstr>Slajd 7</vt:lpstr>
      <vt:lpstr>Slajd 8</vt:lpstr>
      <vt:lpstr>Slajd 9</vt:lpstr>
      <vt:lpstr>Slajd 10</vt:lpstr>
      <vt:lpstr>Slajd 11</vt:lpstr>
    </vt:vector>
  </TitlesOfParts>
  <Company>Dom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Jedz zdrowo - żyj zdrowo</dc:title>
  <dc:creator>Dom</dc:creator>
  <cp:lastModifiedBy>posel</cp:lastModifiedBy>
  <cp:revision>23</cp:revision>
  <dcterms:created xsi:type="dcterms:W3CDTF">2013-11-04T14:55:55Z</dcterms:created>
  <dcterms:modified xsi:type="dcterms:W3CDTF">2013-11-06T06:46:29Z</dcterms:modified>
</cp:coreProperties>
</file>